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1"/>
  </p:notesMasterIdLst>
  <p:sldIdLst>
    <p:sldId id="256" r:id="rId5"/>
    <p:sldId id="258" r:id="rId6"/>
    <p:sldId id="259" r:id="rId7"/>
    <p:sldId id="265" r:id="rId8"/>
    <p:sldId id="269" r:id="rId9"/>
    <p:sldId id="271" r:id="rId10"/>
    <p:sldId id="272" r:id="rId11"/>
    <p:sldId id="287" r:id="rId12"/>
    <p:sldId id="275" r:id="rId13"/>
    <p:sldId id="289" r:id="rId14"/>
    <p:sldId id="278" r:id="rId15"/>
    <p:sldId id="279" r:id="rId16"/>
    <p:sldId id="281" r:id="rId17"/>
    <p:sldId id="288" r:id="rId18"/>
    <p:sldId id="283" r:id="rId19"/>
    <p:sldId id="286" r:id="rId20"/>
  </p:sldIdLst>
  <p:sldSz cx="12192000" cy="6858000"/>
  <p:notesSz cx="6858000" cy="9144000"/>
  <p:embeddedFontLst>
    <p:embeddedFont>
      <p:font typeface="Calibri Light" pitchFamily="34" charset="0"/>
      <p:regular r:id="rId22"/>
      <p: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Kalam" charset="-94"/>
      <p:regular r:id="rId28"/>
      <p:bold r:id="rId29"/>
    </p:embeddedFont>
    <p:embeddedFont>
      <p:font typeface="Segoe Print" pitchFamily="2" charset="0"/>
      <p:regular r:id="rId30"/>
      <p:bold r:id="rId31"/>
    </p:embeddedFont>
    <p:embeddedFont>
      <p:font typeface="Helvetica" pitchFamily="34" charset="0"/>
      <p:regular r:id="rId32"/>
      <p:bold r:id="rId33"/>
      <p:italic r:id="rId34"/>
      <p:boldItalic r:id="rId35"/>
    </p:embeddedFont>
    <p:embeddedFont>
      <p:font typeface="Cambria Math" pitchFamily="18" charset="0"/>
      <p:regular r:id="rId36"/>
    </p:embeddedFont>
    <p:embeddedFont>
      <p:font typeface="Arial Black" pitchFamily="34" charset="0"/>
      <p:bold r:id="rId37"/>
    </p:embeddedFont>
  </p:embeddedFont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2685"/>
    <a:srgbClr val="C6A27D"/>
    <a:srgbClr val="BFB3A9"/>
    <a:srgbClr val="83D689"/>
    <a:srgbClr val="FFC408"/>
    <a:srgbClr val="2A3D4F"/>
    <a:srgbClr val="2B2B29"/>
    <a:srgbClr val="A15FD3"/>
    <a:srgbClr val="0095A6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F9BE4-2CEC-408B-8551-77FECB060DDF}" type="datetimeFigureOut">
              <a:rPr lang="tr-TR" smtClean="0"/>
              <a:t>05.01.2024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72E04-1A42-4157-ACED-C20C526B198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851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3583D-D753-4A0D-B946-8B5C58366D00}" type="slidenum">
              <a:rPr lang="tr-TR" smtClean="0">
                <a:solidFill>
                  <a:prstClr val="black"/>
                </a:solidFill>
              </a:rPr>
              <a:pPr/>
              <a:t>1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1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3583D-D753-4A0D-B946-8B5C58366D00}" type="slidenum">
              <a:rPr lang="tr-TR" smtClean="0">
                <a:solidFill>
                  <a:prstClr val="black"/>
                </a:solidFill>
              </a:rPr>
              <a:pPr/>
              <a:t>10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16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3583D-D753-4A0D-B946-8B5C58366D00}" type="slidenum">
              <a:rPr lang="tr-TR" smtClean="0">
                <a:solidFill>
                  <a:prstClr val="black"/>
                </a:solidFill>
              </a:rPr>
              <a:pPr/>
              <a:t>11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98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3583D-D753-4A0D-B946-8B5C58366D00}" type="slidenum">
              <a:rPr lang="tr-TR" smtClean="0">
                <a:solidFill>
                  <a:prstClr val="black"/>
                </a:solidFill>
              </a:rPr>
              <a:pPr/>
              <a:t>12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70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3583D-D753-4A0D-B946-8B5C58366D00}" type="slidenum">
              <a:rPr lang="tr-TR" smtClean="0">
                <a:solidFill>
                  <a:prstClr val="black"/>
                </a:solidFill>
              </a:rPr>
              <a:pPr/>
              <a:t>13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13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3583D-D753-4A0D-B946-8B5C58366D00}" type="slidenum">
              <a:rPr lang="tr-TR" smtClean="0">
                <a:solidFill>
                  <a:prstClr val="black"/>
                </a:solidFill>
              </a:rPr>
              <a:pPr/>
              <a:t>14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3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3583D-D753-4A0D-B946-8B5C58366D00}" type="slidenum">
              <a:rPr lang="tr-TR" smtClean="0">
                <a:solidFill>
                  <a:prstClr val="black"/>
                </a:solidFill>
              </a:rPr>
              <a:pPr/>
              <a:t>2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240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3583D-D753-4A0D-B946-8B5C58366D00}" type="slidenum">
              <a:rPr lang="tr-TR" smtClean="0">
                <a:solidFill>
                  <a:prstClr val="black"/>
                </a:solidFill>
              </a:rPr>
              <a:pPr/>
              <a:t>3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6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3583D-D753-4A0D-B946-8B5C58366D00}" type="slidenum">
              <a:rPr lang="tr-TR" smtClean="0">
                <a:solidFill>
                  <a:prstClr val="black"/>
                </a:solidFill>
              </a:rPr>
              <a:pPr/>
              <a:t>4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117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3583D-D753-4A0D-B946-8B5C58366D00}" type="slidenum">
              <a:rPr lang="tr-TR" smtClean="0">
                <a:solidFill>
                  <a:prstClr val="black"/>
                </a:solidFill>
              </a:rPr>
              <a:pPr/>
              <a:t>5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79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3583D-D753-4A0D-B946-8B5C58366D00}" type="slidenum">
              <a:rPr lang="tr-TR" smtClean="0">
                <a:solidFill>
                  <a:prstClr val="black"/>
                </a:solidFill>
              </a:rPr>
              <a:pPr/>
              <a:t>6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3583D-D753-4A0D-B946-8B5C58366D00}" type="slidenum">
              <a:rPr lang="tr-TR" smtClean="0">
                <a:solidFill>
                  <a:prstClr val="black"/>
                </a:solidFill>
              </a:rPr>
              <a:pPr/>
              <a:t>7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49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3583D-D753-4A0D-B946-8B5C58366D00}" type="slidenum">
              <a:rPr lang="tr-TR" smtClean="0">
                <a:solidFill>
                  <a:prstClr val="black"/>
                </a:solidFill>
              </a:rPr>
              <a:pPr/>
              <a:t>8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37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3583D-D753-4A0D-B946-8B5C58366D00}" type="slidenum">
              <a:rPr lang="tr-TR" smtClean="0">
                <a:solidFill>
                  <a:prstClr val="black"/>
                </a:solidFill>
              </a:rPr>
              <a:pPr/>
              <a:t>9</a:t>
            </a:fld>
            <a:endParaRPr lang="tr-T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7AEA-9B92-4E84-92FE-D296D486C0EA}" type="datetimeFigureOut">
              <a:rPr lang="tr-TR" smtClean="0"/>
              <a:t>05.01.2024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540F-646E-440C-BFD2-C67681375B5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4040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7AEA-9B92-4E84-92FE-D296D486C0EA}" type="datetimeFigureOut">
              <a:rPr lang="tr-TR" smtClean="0"/>
              <a:t>05.01.2024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540F-646E-440C-BFD2-C67681375B5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2966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7AEA-9B92-4E84-92FE-D296D486C0EA}" type="datetimeFigureOut">
              <a:rPr lang="tr-TR" smtClean="0"/>
              <a:t>05.01.2024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540F-646E-440C-BFD2-C67681375B5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4886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33D-5AAC-4424-B435-2698E27000F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97EC-4FB3-4C21-B3AB-C409973E99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0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33D-5AAC-4424-B435-2698E27000F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97EC-4FB3-4C21-B3AB-C409973E99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32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33D-5AAC-4424-B435-2698E27000F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97EC-4FB3-4C21-B3AB-C409973E99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37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33D-5AAC-4424-B435-2698E27000F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97EC-4FB3-4C21-B3AB-C409973E99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846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33D-5AAC-4424-B435-2698E27000F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97EC-4FB3-4C21-B3AB-C409973E99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394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33D-5AAC-4424-B435-2698E27000F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97EC-4FB3-4C21-B3AB-C409973E99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73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33D-5AAC-4424-B435-2698E27000F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97EC-4FB3-4C21-B3AB-C409973E99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254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33D-5AAC-4424-B435-2698E27000F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97EC-4FB3-4C21-B3AB-C409973E99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2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7AEA-9B92-4E84-92FE-D296D486C0EA}" type="datetimeFigureOut">
              <a:rPr lang="tr-TR" smtClean="0"/>
              <a:t>05.01.2024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540F-646E-440C-BFD2-C67681375B5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8911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33D-5AAC-4424-B435-2698E27000F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97EC-4FB3-4C21-B3AB-C409973E99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75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33D-5AAC-4424-B435-2698E27000F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97EC-4FB3-4C21-B3AB-C409973E99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36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33D-5AAC-4424-B435-2698E27000F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97EC-4FB3-4C21-B3AB-C409973E99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70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62B42-6A89-483E-A8B8-29BB97B4442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52E3-E4D7-428E-BE9E-7D0AAB5D938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695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CC28D-B96B-4F7B-A9AA-962900EF57D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52E3-E4D7-428E-BE9E-7D0AAB5D938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6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DDBF0-98DF-436A-9058-DC4ED629AFC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52E3-E4D7-428E-BE9E-7D0AAB5D938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33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982B-F527-46DB-AFE0-53743AAC1F9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52E3-E4D7-428E-BE9E-7D0AAB5D938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35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16036-3EF4-49C7-B8B4-1F39B503B72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52E3-E4D7-428E-BE9E-7D0AAB5D938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89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AE0DF-B6C9-4C83-B89B-BF6181C9B77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52E3-E4D7-428E-BE9E-7D0AAB5D938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40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C1564-D34F-4AB0-B381-AAF5EC39FED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52E3-E4D7-428E-BE9E-7D0AAB5D938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46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7AEA-9B92-4E84-92FE-D296D486C0EA}" type="datetimeFigureOut">
              <a:rPr lang="tr-TR" smtClean="0"/>
              <a:t>05.01.2024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540F-646E-440C-BFD2-C67681375B5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2931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761B-4089-4D56-BAB7-E059443634A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52E3-E4D7-428E-BE9E-7D0AAB5D938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9112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D8BEB-F960-49A2-AD24-D3123600DC4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52E3-E4D7-428E-BE9E-7D0AAB5D938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61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30437-C8CB-4398-A528-5756399F244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52E3-E4D7-428E-BE9E-7D0AAB5D938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625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8F39E-0C69-4246-993A-DC7CE677964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A52E3-E4D7-428E-BE9E-7D0AAB5D938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85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33D-5AAC-4424-B435-2698E27000F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97EC-4FB3-4C21-B3AB-C409973E99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66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33D-5AAC-4424-B435-2698E27000F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97EC-4FB3-4C21-B3AB-C409973E99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25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33D-5AAC-4424-B435-2698E27000F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97EC-4FB3-4C21-B3AB-C409973E99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2422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33D-5AAC-4424-B435-2698E27000F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97EC-4FB3-4C21-B3AB-C409973E99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6665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33D-5AAC-4424-B435-2698E27000F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97EC-4FB3-4C21-B3AB-C409973E99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060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33D-5AAC-4424-B435-2698E27000F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97EC-4FB3-4C21-B3AB-C409973E99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7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7AEA-9B92-4E84-92FE-D296D486C0EA}" type="datetimeFigureOut">
              <a:rPr lang="tr-TR" smtClean="0"/>
              <a:t>05.01.2024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540F-646E-440C-BFD2-C67681375B5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62878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33D-5AAC-4424-B435-2698E27000F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97EC-4FB3-4C21-B3AB-C409973E99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519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33D-5AAC-4424-B435-2698E27000F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97EC-4FB3-4C21-B3AB-C409973E99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33D-5AAC-4424-B435-2698E27000F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97EC-4FB3-4C21-B3AB-C409973E99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68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33D-5AAC-4424-B435-2698E27000F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97EC-4FB3-4C21-B3AB-C409973E99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86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3933D-5AAC-4424-B435-2698E27000F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B97EC-4FB3-4C21-B3AB-C409973E99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8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7AEA-9B92-4E84-92FE-D296D486C0EA}" type="datetimeFigureOut">
              <a:rPr lang="tr-TR" smtClean="0"/>
              <a:t>05.01.2024</a:t>
            </a:fld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540F-646E-440C-BFD2-C67681375B5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30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7AEA-9B92-4E84-92FE-D296D486C0EA}" type="datetimeFigureOut">
              <a:rPr lang="tr-TR" smtClean="0"/>
              <a:t>05.01.2024</a:t>
            </a:fld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540F-646E-440C-BFD2-C67681375B5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546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7AEA-9B92-4E84-92FE-D296D486C0EA}" type="datetimeFigureOut">
              <a:rPr lang="tr-TR" smtClean="0"/>
              <a:t>05.01.2024</a:t>
            </a:fld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540F-646E-440C-BFD2-C67681375B5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027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7AEA-9B92-4E84-92FE-D296D486C0EA}" type="datetimeFigureOut">
              <a:rPr lang="tr-TR" smtClean="0"/>
              <a:t>05.01.2024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540F-646E-440C-BFD2-C67681375B5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651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47AEA-9B92-4E84-92FE-D296D486C0EA}" type="datetimeFigureOut">
              <a:rPr lang="tr-TR" smtClean="0"/>
              <a:t>05.01.2024</a:t>
            </a:fld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540F-646E-440C-BFD2-C67681375B5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242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47AEA-9B92-4E84-92FE-D296D486C0EA}" type="datetimeFigureOut">
              <a:rPr lang="tr-TR" smtClean="0"/>
              <a:t>05.01.2024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540F-646E-440C-BFD2-C67681375B50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051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CDF8F2"/>
            </a:gs>
            <a:gs pos="100000">
              <a:srgbClr val="FCFF9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3933D-5AAC-4424-B435-2698E27000F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B97EC-4FB3-4C21-B3AB-C409973E99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CDF8F2"/>
            </a:gs>
            <a:gs pos="100000">
              <a:srgbClr val="FCFF9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D46CE-4750-4140-B6C7-90DA13D2BAD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A52E3-E4D7-428E-BE9E-7D0AAB5D9382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53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">
              <a:srgbClr val="CDF8F2"/>
            </a:gs>
            <a:gs pos="100000">
              <a:srgbClr val="FCFF9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3933D-5AAC-4424-B435-2698E27000F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05.01.2024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B97EC-4FB3-4C21-B3AB-C409973E991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3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www.gib.gov.tr/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рафика 2">
            <a:extLst>
              <a:ext uri="{FF2B5EF4-FFF2-40B4-BE49-F238E27FC236}">
                <a16:creationId xmlns="" xmlns:a16="http://schemas.microsoft.com/office/drawing/2014/main" id="{B2B72864-89A2-4C1B-A779-7AA25D99C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7752"/>
            <a:ext cx="12192000" cy="6865751"/>
          </a:xfrm>
          <a:prstGeom prst="rect">
            <a:avLst/>
          </a:prstGeom>
        </p:spPr>
      </p:pic>
      <p:sp>
        <p:nvSpPr>
          <p:cNvPr id="5" name="object 8"/>
          <p:cNvSpPr/>
          <p:nvPr/>
        </p:nvSpPr>
        <p:spPr>
          <a:xfrm>
            <a:off x="8597025" y="6231824"/>
            <a:ext cx="3594975" cy="630859"/>
          </a:xfrm>
          <a:custGeom>
            <a:avLst/>
            <a:gdLst/>
            <a:ahLst/>
            <a:cxnLst/>
            <a:rect l="l" t="t" r="r" b="b"/>
            <a:pathLst>
              <a:path w="5941694" h="1042670">
                <a:moveTo>
                  <a:pt x="5941614" y="0"/>
                </a:moveTo>
                <a:lnTo>
                  <a:pt x="0" y="0"/>
                </a:lnTo>
                <a:lnTo>
                  <a:pt x="0" y="1034091"/>
                </a:lnTo>
                <a:lnTo>
                  <a:pt x="5931153" y="1042575"/>
                </a:lnTo>
                <a:lnTo>
                  <a:pt x="5941614" y="0"/>
                </a:lnTo>
                <a:close/>
              </a:path>
            </a:pathLst>
          </a:custGeom>
          <a:solidFill>
            <a:srgbClr val="C8F8CF"/>
          </a:solidFill>
        </p:spPr>
        <p:txBody>
          <a:bodyPr wrap="square" lIns="0" tIns="0" rIns="0" bIns="0" rtlCol="0"/>
          <a:lstStyle/>
          <a:p>
            <a:endParaRPr sz="1089" dirty="0">
              <a:solidFill>
                <a:prstClr val="black"/>
              </a:solidFill>
            </a:endParaRPr>
          </a:p>
        </p:txBody>
      </p:sp>
      <p:sp>
        <p:nvSpPr>
          <p:cNvPr id="6" name="object 9"/>
          <p:cNvSpPr/>
          <p:nvPr/>
        </p:nvSpPr>
        <p:spPr>
          <a:xfrm>
            <a:off x="8597025" y="6231824"/>
            <a:ext cx="3594975" cy="341939"/>
          </a:xfrm>
          <a:custGeom>
            <a:avLst/>
            <a:gdLst/>
            <a:ahLst/>
            <a:cxnLst/>
            <a:rect l="l" t="t" r="r" b="b"/>
            <a:pathLst>
              <a:path w="5941694" h="565150">
                <a:moveTo>
                  <a:pt x="5941614" y="0"/>
                </a:moveTo>
                <a:lnTo>
                  <a:pt x="0" y="0"/>
                </a:lnTo>
                <a:lnTo>
                  <a:pt x="910071" y="564871"/>
                </a:lnTo>
                <a:lnTo>
                  <a:pt x="5920692" y="564871"/>
                </a:lnTo>
                <a:lnTo>
                  <a:pt x="5941614" y="0"/>
                </a:lnTo>
                <a:close/>
              </a:path>
            </a:pathLst>
          </a:custGeom>
          <a:solidFill>
            <a:srgbClr val="E0FFE3"/>
          </a:solidFill>
        </p:spPr>
        <p:txBody>
          <a:bodyPr wrap="square" lIns="0" tIns="0" rIns="0" bIns="0" rtlCol="0"/>
          <a:lstStyle/>
          <a:p>
            <a:endParaRPr sz="1089" dirty="0">
              <a:solidFill>
                <a:prstClr val="black"/>
              </a:solidFill>
            </a:endParaRPr>
          </a:p>
        </p:txBody>
      </p:sp>
      <p:sp>
        <p:nvSpPr>
          <p:cNvPr id="7" name="object 10"/>
          <p:cNvSpPr/>
          <p:nvPr/>
        </p:nvSpPr>
        <p:spPr>
          <a:xfrm>
            <a:off x="7275300" y="4976522"/>
            <a:ext cx="2661359" cy="10083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9" dirty="0">
              <a:solidFill>
                <a:prstClr val="black"/>
              </a:solidFill>
            </a:endParaRPr>
          </a:p>
        </p:txBody>
      </p:sp>
      <p:sp>
        <p:nvSpPr>
          <p:cNvPr id="8" name="object 15"/>
          <p:cNvSpPr/>
          <p:nvPr/>
        </p:nvSpPr>
        <p:spPr>
          <a:xfrm>
            <a:off x="8661024" y="6411351"/>
            <a:ext cx="405333" cy="434916"/>
          </a:xfrm>
          <a:custGeom>
            <a:avLst/>
            <a:gdLst/>
            <a:ahLst/>
            <a:cxnLst/>
            <a:rect l="l" t="t" r="r" b="b"/>
            <a:pathLst>
              <a:path w="669925" h="718820">
                <a:moveTo>
                  <a:pt x="0" y="0"/>
                </a:moveTo>
                <a:lnTo>
                  <a:pt x="620658" y="397502"/>
                </a:lnTo>
                <a:lnTo>
                  <a:pt x="599736" y="718297"/>
                </a:lnTo>
                <a:lnTo>
                  <a:pt x="669477" y="718297"/>
                </a:lnTo>
                <a:lnTo>
                  <a:pt x="669477" y="3486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00"/>
            </a:srgbClr>
          </a:solidFill>
        </p:spPr>
        <p:txBody>
          <a:bodyPr wrap="square" lIns="0" tIns="0" rIns="0" bIns="0" rtlCol="0"/>
          <a:lstStyle/>
          <a:p>
            <a:endParaRPr sz="1089" dirty="0">
              <a:solidFill>
                <a:prstClr val="black"/>
              </a:solidFill>
            </a:endParaRPr>
          </a:p>
        </p:txBody>
      </p:sp>
      <p:sp>
        <p:nvSpPr>
          <p:cNvPr id="9" name="object 16"/>
          <p:cNvSpPr txBox="1"/>
          <p:nvPr/>
        </p:nvSpPr>
        <p:spPr>
          <a:xfrm>
            <a:off x="974964" y="2444701"/>
            <a:ext cx="9962147" cy="1233025"/>
          </a:xfrm>
          <a:prstGeom prst="rect">
            <a:avLst/>
          </a:prstGeom>
        </p:spPr>
        <p:txBody>
          <a:bodyPr vert="horz" wrap="square" lIns="0" tIns="60320" rIns="0" bIns="0" rtlCol="0">
            <a:spAutoFit/>
          </a:bodyPr>
          <a:lstStyle/>
          <a:p>
            <a:pPr marL="7684" algn="ctr">
              <a:spcBef>
                <a:spcPts val="475"/>
              </a:spcBef>
            </a:pPr>
            <a:r>
              <a:rPr lang="tr-TR" sz="3600" b="1" spc="121" dirty="0">
                <a:solidFill>
                  <a:prstClr val="white"/>
                </a:solidFill>
                <a:cs typeface="Poppins" panose="02000000000000000000" pitchFamily="2" charset="0"/>
              </a:rPr>
              <a:t>VERGİ BİLİNCİNİ GELİŞTİRME EĞİTİMİ</a:t>
            </a:r>
          </a:p>
          <a:p>
            <a:pPr marL="7684" algn="ctr">
              <a:spcBef>
                <a:spcPts val="475"/>
              </a:spcBef>
            </a:pPr>
            <a:r>
              <a:rPr lang="tr-TR" sz="3600" b="1" spc="121" dirty="0" smtClean="0">
                <a:solidFill>
                  <a:prstClr val="white"/>
                </a:solidFill>
                <a:cs typeface="Poppins" panose="02000000000000000000" pitchFamily="2" charset="0"/>
              </a:rPr>
              <a:t>(LİSE)</a:t>
            </a:r>
            <a:endParaRPr lang="tr-TR" sz="3600" b="1" spc="121" dirty="0">
              <a:solidFill>
                <a:prstClr val="white"/>
              </a:solidFill>
              <a:cs typeface="Poppins" panose="02000000000000000000" pitchFamily="2" charset="0"/>
            </a:endParaRPr>
          </a:p>
        </p:txBody>
      </p:sp>
      <p:sp>
        <p:nvSpPr>
          <p:cNvPr id="10" name="object 16"/>
          <p:cNvSpPr txBox="1"/>
          <p:nvPr/>
        </p:nvSpPr>
        <p:spPr>
          <a:xfrm>
            <a:off x="1302653" y="4097647"/>
            <a:ext cx="9962147" cy="799573"/>
          </a:xfrm>
          <a:prstGeom prst="rect">
            <a:avLst/>
          </a:prstGeom>
        </p:spPr>
        <p:txBody>
          <a:bodyPr vert="horz" wrap="square" lIns="0" tIns="60320" rIns="0" bIns="0" rtlCol="0">
            <a:spAutoFit/>
          </a:bodyPr>
          <a:lstStyle>
            <a:defPPr>
              <a:defRPr lang="tr-TR"/>
            </a:defPPr>
            <a:lvl1pPr marL="7684" algn="ctr">
              <a:spcBef>
                <a:spcPts val="475"/>
              </a:spcBef>
              <a:defRPr sz="3600" b="1" spc="121">
                <a:solidFill>
                  <a:schemeClr val="bg1"/>
                </a:solidFill>
                <a:cs typeface="Poppins" panose="02000000000000000000" pitchFamily="2" charset="0"/>
              </a:defRPr>
            </a:lvl1pPr>
          </a:lstStyle>
          <a:p>
            <a:r>
              <a:rPr lang="tr-TR" sz="4800" dirty="0">
                <a:solidFill>
                  <a:srgbClr val="FFCC66"/>
                </a:solidFill>
                <a:latin typeface="Kalam" panose="02000000000000000000" pitchFamily="2" charset="-94"/>
                <a:cs typeface="Kalam" panose="02000000000000000000" pitchFamily="2" charset="-94"/>
              </a:rPr>
              <a:t>VERGİ BİLİNCİ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1542914" y="6129759"/>
            <a:ext cx="7953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spc="300" dirty="0" smtClean="0">
                <a:solidFill>
                  <a:prstClr val="black"/>
                </a:solidFill>
              </a:rPr>
              <a:t>Gelir İdaresi Başkanlığı </a:t>
            </a:r>
            <a:endParaRPr lang="tr-TR" sz="2000" b="1" spc="300" dirty="0">
              <a:solidFill>
                <a:prstClr val="black"/>
              </a:solidFill>
            </a:endParaRPr>
          </a:p>
          <a:p>
            <a:pPr algn="ctr"/>
            <a:r>
              <a:rPr lang="tr-TR" sz="2000" b="1" spc="300" dirty="0" smtClean="0">
                <a:solidFill>
                  <a:prstClr val="black"/>
                </a:solidFill>
              </a:rPr>
              <a:t>Ocak</a:t>
            </a:r>
            <a:r>
              <a:rPr lang="tr-TR" sz="2000" b="1" spc="300" dirty="0" smtClean="0">
                <a:solidFill>
                  <a:prstClr val="black"/>
                </a:solidFill>
              </a:rPr>
              <a:t> 2024</a:t>
            </a:r>
            <a:endParaRPr lang="tr-TR" sz="2000" b="1" spc="300" dirty="0">
              <a:solidFill>
                <a:prstClr val="black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75" y="863090"/>
            <a:ext cx="2740850" cy="91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876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özyaşı Damlası 4"/>
          <p:cNvSpPr/>
          <p:nvPr/>
        </p:nvSpPr>
        <p:spPr>
          <a:xfrm>
            <a:off x="11526252" y="6289333"/>
            <a:ext cx="569495" cy="484096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54A52E3-E4D7-428E-BE9E-7D0AAB5D9382}" type="slidenum">
              <a:rPr lang="tr-TR" sz="1100">
                <a:solidFill>
                  <a:prstClr val="black"/>
                </a:solidFill>
                <a:latin typeface="Segoe Print" panose="02000600000000000000" pitchFamily="2" charset="0"/>
              </a:rPr>
              <a:pPr algn="ctr"/>
              <a:t>9</a:t>
            </a:fld>
            <a:endParaRPr lang="tr-TR" sz="1100" dirty="0">
              <a:solidFill>
                <a:prstClr val="black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658760" y="326756"/>
            <a:ext cx="57901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dirty="0">
                <a:solidFill>
                  <a:srgbClr val="2A95B7"/>
                </a:solidFill>
                <a:latin typeface="Kalam" panose="02000000000000000000" pitchFamily="2" charset="-94"/>
                <a:cs typeface="Kalam" panose="02000000000000000000" pitchFamily="2" charset="-94"/>
              </a:rPr>
              <a:t>GELİR İDARESİ BAŞKANLIĞI</a:t>
            </a:r>
          </a:p>
        </p:txBody>
      </p:sp>
      <p:grpSp>
        <p:nvGrpSpPr>
          <p:cNvPr id="23" name="Grup 22"/>
          <p:cNvGrpSpPr/>
          <p:nvPr/>
        </p:nvGrpSpPr>
        <p:grpSpPr>
          <a:xfrm>
            <a:off x="98713" y="171925"/>
            <a:ext cx="1671481" cy="1323377"/>
            <a:chOff x="98713" y="162093"/>
            <a:chExt cx="1671481" cy="1323377"/>
          </a:xfrm>
        </p:grpSpPr>
        <p:pic>
          <p:nvPicPr>
            <p:cNvPr id="21" name="Resim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942" r="49405"/>
            <a:stretch/>
          </p:blipFill>
          <p:spPr>
            <a:xfrm flipH="1">
              <a:off x="98713" y="162093"/>
              <a:ext cx="1671481" cy="1323377"/>
            </a:xfrm>
            <a:prstGeom prst="rect">
              <a:avLst/>
            </a:prstGeom>
          </p:spPr>
        </p:pic>
        <p:sp>
          <p:nvSpPr>
            <p:cNvPr id="22" name="Google Shape;1234;p48"/>
            <p:cNvSpPr/>
            <p:nvPr/>
          </p:nvSpPr>
          <p:spPr>
            <a:xfrm>
              <a:off x="98713" y="259354"/>
              <a:ext cx="560048" cy="565607"/>
            </a:xfrm>
            <a:custGeom>
              <a:avLst/>
              <a:gdLst/>
              <a:ahLst/>
              <a:cxnLst/>
              <a:rect l="l" t="t" r="r" b="b"/>
              <a:pathLst>
                <a:path w="17228" h="17399" extrusionOk="0">
                  <a:moveTo>
                    <a:pt x="14162" y="439"/>
                  </a:moveTo>
                  <a:lnTo>
                    <a:pt x="14478" y="512"/>
                  </a:lnTo>
                  <a:lnTo>
                    <a:pt x="14794" y="609"/>
                  </a:lnTo>
                  <a:lnTo>
                    <a:pt x="15111" y="755"/>
                  </a:lnTo>
                  <a:lnTo>
                    <a:pt x="15403" y="925"/>
                  </a:lnTo>
                  <a:lnTo>
                    <a:pt x="15670" y="1120"/>
                  </a:lnTo>
                  <a:lnTo>
                    <a:pt x="15914" y="1315"/>
                  </a:lnTo>
                  <a:lnTo>
                    <a:pt x="16108" y="1534"/>
                  </a:lnTo>
                  <a:lnTo>
                    <a:pt x="15987" y="1558"/>
                  </a:lnTo>
                  <a:lnTo>
                    <a:pt x="15889" y="1607"/>
                  </a:lnTo>
                  <a:lnTo>
                    <a:pt x="15816" y="1655"/>
                  </a:lnTo>
                  <a:lnTo>
                    <a:pt x="15792" y="1680"/>
                  </a:lnTo>
                  <a:lnTo>
                    <a:pt x="15768" y="1728"/>
                  </a:lnTo>
                  <a:lnTo>
                    <a:pt x="15768" y="1777"/>
                  </a:lnTo>
                  <a:lnTo>
                    <a:pt x="15792" y="1826"/>
                  </a:lnTo>
                  <a:lnTo>
                    <a:pt x="15865" y="1850"/>
                  </a:lnTo>
                  <a:lnTo>
                    <a:pt x="15938" y="1874"/>
                  </a:lnTo>
                  <a:lnTo>
                    <a:pt x="16230" y="1874"/>
                  </a:lnTo>
                  <a:lnTo>
                    <a:pt x="16352" y="1850"/>
                  </a:lnTo>
                  <a:lnTo>
                    <a:pt x="16546" y="2166"/>
                  </a:lnTo>
                  <a:lnTo>
                    <a:pt x="16254" y="2142"/>
                  </a:lnTo>
                  <a:lnTo>
                    <a:pt x="16011" y="2142"/>
                  </a:lnTo>
                  <a:lnTo>
                    <a:pt x="15987" y="2166"/>
                  </a:lnTo>
                  <a:lnTo>
                    <a:pt x="15987" y="2191"/>
                  </a:lnTo>
                  <a:lnTo>
                    <a:pt x="16133" y="2312"/>
                  </a:lnTo>
                  <a:lnTo>
                    <a:pt x="16303" y="2410"/>
                  </a:lnTo>
                  <a:lnTo>
                    <a:pt x="16473" y="2458"/>
                  </a:lnTo>
                  <a:lnTo>
                    <a:pt x="16668" y="2507"/>
                  </a:lnTo>
                  <a:lnTo>
                    <a:pt x="16717" y="2750"/>
                  </a:lnTo>
                  <a:lnTo>
                    <a:pt x="16741" y="2994"/>
                  </a:lnTo>
                  <a:lnTo>
                    <a:pt x="16522" y="2872"/>
                  </a:lnTo>
                  <a:lnTo>
                    <a:pt x="16352" y="2799"/>
                  </a:lnTo>
                  <a:lnTo>
                    <a:pt x="16181" y="2702"/>
                  </a:lnTo>
                  <a:lnTo>
                    <a:pt x="16011" y="2653"/>
                  </a:lnTo>
                  <a:lnTo>
                    <a:pt x="15792" y="2653"/>
                  </a:lnTo>
                  <a:lnTo>
                    <a:pt x="15768" y="2677"/>
                  </a:lnTo>
                  <a:lnTo>
                    <a:pt x="15768" y="2702"/>
                  </a:lnTo>
                  <a:lnTo>
                    <a:pt x="15768" y="2726"/>
                  </a:lnTo>
                  <a:lnTo>
                    <a:pt x="15889" y="2872"/>
                  </a:lnTo>
                  <a:lnTo>
                    <a:pt x="16035" y="2994"/>
                  </a:lnTo>
                  <a:lnTo>
                    <a:pt x="16327" y="3213"/>
                  </a:lnTo>
                  <a:lnTo>
                    <a:pt x="16522" y="3334"/>
                  </a:lnTo>
                  <a:lnTo>
                    <a:pt x="16619" y="3407"/>
                  </a:lnTo>
                  <a:lnTo>
                    <a:pt x="16717" y="3456"/>
                  </a:lnTo>
                  <a:lnTo>
                    <a:pt x="16692" y="3651"/>
                  </a:lnTo>
                  <a:lnTo>
                    <a:pt x="16619" y="3845"/>
                  </a:lnTo>
                  <a:lnTo>
                    <a:pt x="16400" y="3602"/>
                  </a:lnTo>
                  <a:lnTo>
                    <a:pt x="16133" y="3407"/>
                  </a:lnTo>
                  <a:lnTo>
                    <a:pt x="15987" y="3310"/>
                  </a:lnTo>
                  <a:lnTo>
                    <a:pt x="15841" y="3237"/>
                  </a:lnTo>
                  <a:lnTo>
                    <a:pt x="15695" y="3188"/>
                  </a:lnTo>
                  <a:lnTo>
                    <a:pt x="15524" y="3164"/>
                  </a:lnTo>
                  <a:lnTo>
                    <a:pt x="15476" y="3188"/>
                  </a:lnTo>
                  <a:lnTo>
                    <a:pt x="15476" y="3213"/>
                  </a:lnTo>
                  <a:lnTo>
                    <a:pt x="15476" y="3237"/>
                  </a:lnTo>
                  <a:lnTo>
                    <a:pt x="15500" y="3261"/>
                  </a:lnTo>
                  <a:lnTo>
                    <a:pt x="15597" y="3359"/>
                  </a:lnTo>
                  <a:lnTo>
                    <a:pt x="15695" y="3432"/>
                  </a:lnTo>
                  <a:lnTo>
                    <a:pt x="15987" y="3699"/>
                  </a:lnTo>
                  <a:lnTo>
                    <a:pt x="16230" y="3918"/>
                  </a:lnTo>
                  <a:lnTo>
                    <a:pt x="16449" y="4162"/>
                  </a:lnTo>
                  <a:lnTo>
                    <a:pt x="16473" y="4186"/>
                  </a:lnTo>
                  <a:lnTo>
                    <a:pt x="16254" y="4526"/>
                  </a:lnTo>
                  <a:lnTo>
                    <a:pt x="16206" y="4453"/>
                  </a:lnTo>
                  <a:lnTo>
                    <a:pt x="16133" y="4380"/>
                  </a:lnTo>
                  <a:lnTo>
                    <a:pt x="15962" y="4259"/>
                  </a:lnTo>
                  <a:lnTo>
                    <a:pt x="15646" y="4040"/>
                  </a:lnTo>
                  <a:lnTo>
                    <a:pt x="15403" y="3821"/>
                  </a:lnTo>
                  <a:lnTo>
                    <a:pt x="15159" y="3626"/>
                  </a:lnTo>
                  <a:lnTo>
                    <a:pt x="15111" y="3626"/>
                  </a:lnTo>
                  <a:lnTo>
                    <a:pt x="15062" y="3651"/>
                  </a:lnTo>
                  <a:lnTo>
                    <a:pt x="15013" y="3724"/>
                  </a:lnTo>
                  <a:lnTo>
                    <a:pt x="15013" y="3821"/>
                  </a:lnTo>
                  <a:lnTo>
                    <a:pt x="15013" y="3894"/>
                  </a:lnTo>
                  <a:lnTo>
                    <a:pt x="15038" y="3991"/>
                  </a:lnTo>
                  <a:lnTo>
                    <a:pt x="15135" y="4137"/>
                  </a:lnTo>
                  <a:lnTo>
                    <a:pt x="15257" y="4283"/>
                  </a:lnTo>
                  <a:lnTo>
                    <a:pt x="15427" y="4453"/>
                  </a:lnTo>
                  <a:lnTo>
                    <a:pt x="15622" y="4599"/>
                  </a:lnTo>
                  <a:lnTo>
                    <a:pt x="15816" y="4745"/>
                  </a:lnTo>
                  <a:lnTo>
                    <a:pt x="15914" y="4818"/>
                  </a:lnTo>
                  <a:lnTo>
                    <a:pt x="16011" y="4843"/>
                  </a:lnTo>
                  <a:lnTo>
                    <a:pt x="15792" y="5135"/>
                  </a:lnTo>
                  <a:lnTo>
                    <a:pt x="14867" y="4162"/>
                  </a:lnTo>
                  <a:lnTo>
                    <a:pt x="13967" y="3213"/>
                  </a:lnTo>
                  <a:lnTo>
                    <a:pt x="13505" y="2750"/>
                  </a:lnTo>
                  <a:lnTo>
                    <a:pt x="13018" y="2288"/>
                  </a:lnTo>
                  <a:lnTo>
                    <a:pt x="12531" y="1850"/>
                  </a:lnTo>
                  <a:lnTo>
                    <a:pt x="12021" y="1461"/>
                  </a:lnTo>
                  <a:lnTo>
                    <a:pt x="12021" y="1388"/>
                  </a:lnTo>
                  <a:lnTo>
                    <a:pt x="12118" y="1315"/>
                  </a:lnTo>
                  <a:lnTo>
                    <a:pt x="12215" y="1242"/>
                  </a:lnTo>
                  <a:lnTo>
                    <a:pt x="12385" y="1047"/>
                  </a:lnTo>
                  <a:lnTo>
                    <a:pt x="12629" y="852"/>
                  </a:lnTo>
                  <a:lnTo>
                    <a:pt x="12921" y="682"/>
                  </a:lnTo>
                  <a:lnTo>
                    <a:pt x="13213" y="560"/>
                  </a:lnTo>
                  <a:lnTo>
                    <a:pt x="13505" y="463"/>
                  </a:lnTo>
                  <a:lnTo>
                    <a:pt x="13675" y="439"/>
                  </a:lnTo>
                  <a:close/>
                  <a:moveTo>
                    <a:pt x="11753" y="1704"/>
                  </a:moveTo>
                  <a:lnTo>
                    <a:pt x="11826" y="1850"/>
                  </a:lnTo>
                  <a:lnTo>
                    <a:pt x="11948" y="1972"/>
                  </a:lnTo>
                  <a:lnTo>
                    <a:pt x="12093" y="2069"/>
                  </a:lnTo>
                  <a:lnTo>
                    <a:pt x="12385" y="2288"/>
                  </a:lnTo>
                  <a:lnTo>
                    <a:pt x="12677" y="2531"/>
                  </a:lnTo>
                  <a:lnTo>
                    <a:pt x="12945" y="2823"/>
                  </a:lnTo>
                  <a:lnTo>
                    <a:pt x="13480" y="3383"/>
                  </a:lnTo>
                  <a:lnTo>
                    <a:pt x="14478" y="4453"/>
                  </a:lnTo>
                  <a:lnTo>
                    <a:pt x="15500" y="5500"/>
                  </a:lnTo>
                  <a:lnTo>
                    <a:pt x="15111" y="5962"/>
                  </a:lnTo>
                  <a:lnTo>
                    <a:pt x="14600" y="5500"/>
                  </a:lnTo>
                  <a:lnTo>
                    <a:pt x="14113" y="5013"/>
                  </a:lnTo>
                  <a:lnTo>
                    <a:pt x="13213" y="4016"/>
                  </a:lnTo>
                  <a:lnTo>
                    <a:pt x="12750" y="3529"/>
                  </a:lnTo>
                  <a:lnTo>
                    <a:pt x="12264" y="3018"/>
                  </a:lnTo>
                  <a:lnTo>
                    <a:pt x="11777" y="2556"/>
                  </a:lnTo>
                  <a:lnTo>
                    <a:pt x="11266" y="2093"/>
                  </a:lnTo>
                  <a:lnTo>
                    <a:pt x="11753" y="1704"/>
                  </a:lnTo>
                  <a:close/>
                  <a:moveTo>
                    <a:pt x="13724" y="5232"/>
                  </a:moveTo>
                  <a:lnTo>
                    <a:pt x="14235" y="5767"/>
                  </a:lnTo>
                  <a:lnTo>
                    <a:pt x="14794" y="6278"/>
                  </a:lnTo>
                  <a:lnTo>
                    <a:pt x="14575" y="6497"/>
                  </a:lnTo>
                  <a:lnTo>
                    <a:pt x="14259" y="6278"/>
                  </a:lnTo>
                  <a:lnTo>
                    <a:pt x="13967" y="6035"/>
                  </a:lnTo>
                  <a:lnTo>
                    <a:pt x="13699" y="5792"/>
                  </a:lnTo>
                  <a:lnTo>
                    <a:pt x="13432" y="5573"/>
                  </a:lnTo>
                  <a:lnTo>
                    <a:pt x="13724" y="5232"/>
                  </a:lnTo>
                  <a:close/>
                  <a:moveTo>
                    <a:pt x="13261" y="5767"/>
                  </a:moveTo>
                  <a:lnTo>
                    <a:pt x="13359" y="5913"/>
                  </a:lnTo>
                  <a:lnTo>
                    <a:pt x="13456" y="6059"/>
                  </a:lnTo>
                  <a:lnTo>
                    <a:pt x="13724" y="6303"/>
                  </a:lnTo>
                  <a:lnTo>
                    <a:pt x="13991" y="6546"/>
                  </a:lnTo>
                  <a:lnTo>
                    <a:pt x="14137" y="6668"/>
                  </a:lnTo>
                  <a:lnTo>
                    <a:pt x="14308" y="6765"/>
                  </a:lnTo>
                  <a:lnTo>
                    <a:pt x="14235" y="6814"/>
                  </a:lnTo>
                  <a:lnTo>
                    <a:pt x="14137" y="6692"/>
                  </a:lnTo>
                  <a:lnTo>
                    <a:pt x="13991" y="6595"/>
                  </a:lnTo>
                  <a:lnTo>
                    <a:pt x="13699" y="6400"/>
                  </a:lnTo>
                  <a:lnTo>
                    <a:pt x="13359" y="6230"/>
                  </a:lnTo>
                  <a:lnTo>
                    <a:pt x="13188" y="6132"/>
                  </a:lnTo>
                  <a:lnTo>
                    <a:pt x="13042" y="6011"/>
                  </a:lnTo>
                  <a:lnTo>
                    <a:pt x="13261" y="5767"/>
                  </a:lnTo>
                  <a:close/>
                  <a:moveTo>
                    <a:pt x="13018" y="6059"/>
                  </a:moveTo>
                  <a:lnTo>
                    <a:pt x="13188" y="6303"/>
                  </a:lnTo>
                  <a:lnTo>
                    <a:pt x="13286" y="6424"/>
                  </a:lnTo>
                  <a:lnTo>
                    <a:pt x="13407" y="6522"/>
                  </a:lnTo>
                  <a:lnTo>
                    <a:pt x="14040" y="7008"/>
                  </a:lnTo>
                  <a:lnTo>
                    <a:pt x="13699" y="7349"/>
                  </a:lnTo>
                  <a:lnTo>
                    <a:pt x="13675" y="7325"/>
                  </a:lnTo>
                  <a:lnTo>
                    <a:pt x="13505" y="7227"/>
                  </a:lnTo>
                  <a:lnTo>
                    <a:pt x="13334" y="7106"/>
                  </a:lnTo>
                  <a:lnTo>
                    <a:pt x="13018" y="6838"/>
                  </a:lnTo>
                  <a:lnTo>
                    <a:pt x="12799" y="6668"/>
                  </a:lnTo>
                  <a:lnTo>
                    <a:pt x="12702" y="6595"/>
                  </a:lnTo>
                  <a:lnTo>
                    <a:pt x="12580" y="6546"/>
                  </a:lnTo>
                  <a:lnTo>
                    <a:pt x="12799" y="6303"/>
                  </a:lnTo>
                  <a:lnTo>
                    <a:pt x="13018" y="6059"/>
                  </a:lnTo>
                  <a:close/>
                  <a:moveTo>
                    <a:pt x="12385" y="6716"/>
                  </a:moveTo>
                  <a:lnTo>
                    <a:pt x="12483" y="6838"/>
                  </a:lnTo>
                  <a:lnTo>
                    <a:pt x="12580" y="6935"/>
                  </a:lnTo>
                  <a:lnTo>
                    <a:pt x="12799" y="7130"/>
                  </a:lnTo>
                  <a:lnTo>
                    <a:pt x="13091" y="7398"/>
                  </a:lnTo>
                  <a:lnTo>
                    <a:pt x="13407" y="7617"/>
                  </a:lnTo>
                  <a:lnTo>
                    <a:pt x="13018" y="8006"/>
                  </a:lnTo>
                  <a:lnTo>
                    <a:pt x="12921" y="8079"/>
                  </a:lnTo>
                  <a:lnTo>
                    <a:pt x="12823" y="7909"/>
                  </a:lnTo>
                  <a:lnTo>
                    <a:pt x="12653" y="7763"/>
                  </a:lnTo>
                  <a:lnTo>
                    <a:pt x="12312" y="7495"/>
                  </a:lnTo>
                  <a:lnTo>
                    <a:pt x="12093" y="7325"/>
                  </a:lnTo>
                  <a:lnTo>
                    <a:pt x="11972" y="7252"/>
                  </a:lnTo>
                  <a:lnTo>
                    <a:pt x="11850" y="7179"/>
                  </a:lnTo>
                  <a:lnTo>
                    <a:pt x="12385" y="6716"/>
                  </a:lnTo>
                  <a:close/>
                  <a:moveTo>
                    <a:pt x="11631" y="7373"/>
                  </a:moveTo>
                  <a:lnTo>
                    <a:pt x="11729" y="7471"/>
                  </a:lnTo>
                  <a:lnTo>
                    <a:pt x="11850" y="7568"/>
                  </a:lnTo>
                  <a:lnTo>
                    <a:pt x="12093" y="7738"/>
                  </a:lnTo>
                  <a:lnTo>
                    <a:pt x="12434" y="8055"/>
                  </a:lnTo>
                  <a:lnTo>
                    <a:pt x="12556" y="8201"/>
                  </a:lnTo>
                  <a:lnTo>
                    <a:pt x="12702" y="8322"/>
                  </a:lnTo>
                  <a:lnTo>
                    <a:pt x="11948" y="9150"/>
                  </a:lnTo>
                  <a:lnTo>
                    <a:pt x="11680" y="8906"/>
                  </a:lnTo>
                  <a:lnTo>
                    <a:pt x="11364" y="8687"/>
                  </a:lnTo>
                  <a:lnTo>
                    <a:pt x="11072" y="8444"/>
                  </a:lnTo>
                  <a:lnTo>
                    <a:pt x="10780" y="8201"/>
                  </a:lnTo>
                  <a:lnTo>
                    <a:pt x="11096" y="7860"/>
                  </a:lnTo>
                  <a:lnTo>
                    <a:pt x="11193" y="7957"/>
                  </a:lnTo>
                  <a:lnTo>
                    <a:pt x="11291" y="8030"/>
                  </a:lnTo>
                  <a:lnTo>
                    <a:pt x="11461" y="8176"/>
                  </a:lnTo>
                  <a:lnTo>
                    <a:pt x="11777" y="8493"/>
                  </a:lnTo>
                  <a:lnTo>
                    <a:pt x="11972" y="8614"/>
                  </a:lnTo>
                  <a:lnTo>
                    <a:pt x="12166" y="8736"/>
                  </a:lnTo>
                  <a:lnTo>
                    <a:pt x="12288" y="8736"/>
                  </a:lnTo>
                  <a:lnTo>
                    <a:pt x="12337" y="8712"/>
                  </a:lnTo>
                  <a:lnTo>
                    <a:pt x="12361" y="8639"/>
                  </a:lnTo>
                  <a:lnTo>
                    <a:pt x="12361" y="8566"/>
                  </a:lnTo>
                  <a:lnTo>
                    <a:pt x="12337" y="8493"/>
                  </a:lnTo>
                  <a:lnTo>
                    <a:pt x="12118" y="8322"/>
                  </a:lnTo>
                  <a:lnTo>
                    <a:pt x="11899" y="8152"/>
                  </a:lnTo>
                  <a:lnTo>
                    <a:pt x="11461" y="7811"/>
                  </a:lnTo>
                  <a:lnTo>
                    <a:pt x="11291" y="7690"/>
                  </a:lnTo>
                  <a:lnTo>
                    <a:pt x="11631" y="7373"/>
                  </a:lnTo>
                  <a:close/>
                  <a:moveTo>
                    <a:pt x="10634" y="8371"/>
                  </a:moveTo>
                  <a:lnTo>
                    <a:pt x="10731" y="8541"/>
                  </a:lnTo>
                  <a:lnTo>
                    <a:pt x="10853" y="8687"/>
                  </a:lnTo>
                  <a:lnTo>
                    <a:pt x="10974" y="8809"/>
                  </a:lnTo>
                  <a:lnTo>
                    <a:pt x="11145" y="8931"/>
                  </a:lnTo>
                  <a:lnTo>
                    <a:pt x="11461" y="9150"/>
                  </a:lnTo>
                  <a:lnTo>
                    <a:pt x="11753" y="9369"/>
                  </a:lnTo>
                  <a:lnTo>
                    <a:pt x="11461" y="9685"/>
                  </a:lnTo>
                  <a:lnTo>
                    <a:pt x="11145" y="9442"/>
                  </a:lnTo>
                  <a:lnTo>
                    <a:pt x="10828" y="9198"/>
                  </a:lnTo>
                  <a:lnTo>
                    <a:pt x="10585" y="8955"/>
                  </a:lnTo>
                  <a:lnTo>
                    <a:pt x="10463" y="8833"/>
                  </a:lnTo>
                  <a:lnTo>
                    <a:pt x="10317" y="8736"/>
                  </a:lnTo>
                  <a:lnTo>
                    <a:pt x="10634" y="8371"/>
                  </a:lnTo>
                  <a:close/>
                  <a:moveTo>
                    <a:pt x="10196" y="8931"/>
                  </a:moveTo>
                  <a:lnTo>
                    <a:pt x="10269" y="9052"/>
                  </a:lnTo>
                  <a:lnTo>
                    <a:pt x="10366" y="9198"/>
                  </a:lnTo>
                  <a:lnTo>
                    <a:pt x="10609" y="9417"/>
                  </a:lnTo>
                  <a:lnTo>
                    <a:pt x="10901" y="9709"/>
                  </a:lnTo>
                  <a:lnTo>
                    <a:pt x="11072" y="9831"/>
                  </a:lnTo>
                  <a:lnTo>
                    <a:pt x="11242" y="9953"/>
                  </a:lnTo>
                  <a:lnTo>
                    <a:pt x="10415" y="10853"/>
                  </a:lnTo>
                  <a:lnTo>
                    <a:pt x="10317" y="10707"/>
                  </a:lnTo>
                  <a:lnTo>
                    <a:pt x="10196" y="10585"/>
                  </a:lnTo>
                  <a:lnTo>
                    <a:pt x="9904" y="10366"/>
                  </a:lnTo>
                  <a:lnTo>
                    <a:pt x="9636" y="10172"/>
                  </a:lnTo>
                  <a:lnTo>
                    <a:pt x="9466" y="10074"/>
                  </a:lnTo>
                  <a:lnTo>
                    <a:pt x="9320" y="10001"/>
                  </a:lnTo>
                  <a:lnTo>
                    <a:pt x="9563" y="9709"/>
                  </a:lnTo>
                  <a:lnTo>
                    <a:pt x="9782" y="9880"/>
                  </a:lnTo>
                  <a:lnTo>
                    <a:pt x="10001" y="10026"/>
                  </a:lnTo>
                  <a:lnTo>
                    <a:pt x="10244" y="10245"/>
                  </a:lnTo>
                  <a:lnTo>
                    <a:pt x="10390" y="10366"/>
                  </a:lnTo>
                  <a:lnTo>
                    <a:pt x="10536" y="10464"/>
                  </a:lnTo>
                  <a:lnTo>
                    <a:pt x="10609" y="10488"/>
                  </a:lnTo>
                  <a:lnTo>
                    <a:pt x="10658" y="10464"/>
                  </a:lnTo>
                  <a:lnTo>
                    <a:pt x="10731" y="10439"/>
                  </a:lnTo>
                  <a:lnTo>
                    <a:pt x="10780" y="10391"/>
                  </a:lnTo>
                  <a:lnTo>
                    <a:pt x="10804" y="10342"/>
                  </a:lnTo>
                  <a:lnTo>
                    <a:pt x="10828" y="10269"/>
                  </a:lnTo>
                  <a:lnTo>
                    <a:pt x="10804" y="10220"/>
                  </a:lnTo>
                  <a:lnTo>
                    <a:pt x="10755" y="10147"/>
                  </a:lnTo>
                  <a:lnTo>
                    <a:pt x="10220" y="9734"/>
                  </a:lnTo>
                  <a:lnTo>
                    <a:pt x="10001" y="9563"/>
                  </a:lnTo>
                  <a:lnTo>
                    <a:pt x="9904" y="9490"/>
                  </a:lnTo>
                  <a:lnTo>
                    <a:pt x="9782" y="9442"/>
                  </a:lnTo>
                  <a:lnTo>
                    <a:pt x="10196" y="8931"/>
                  </a:lnTo>
                  <a:close/>
                  <a:moveTo>
                    <a:pt x="9125" y="10245"/>
                  </a:moveTo>
                  <a:lnTo>
                    <a:pt x="9247" y="10342"/>
                  </a:lnTo>
                  <a:lnTo>
                    <a:pt x="9368" y="10415"/>
                  </a:lnTo>
                  <a:lnTo>
                    <a:pt x="9612" y="10585"/>
                  </a:lnTo>
                  <a:lnTo>
                    <a:pt x="9904" y="10829"/>
                  </a:lnTo>
                  <a:lnTo>
                    <a:pt x="10050" y="10950"/>
                  </a:lnTo>
                  <a:lnTo>
                    <a:pt x="10220" y="11048"/>
                  </a:lnTo>
                  <a:lnTo>
                    <a:pt x="9685" y="11583"/>
                  </a:lnTo>
                  <a:lnTo>
                    <a:pt x="9685" y="11534"/>
                  </a:lnTo>
                  <a:lnTo>
                    <a:pt x="9660" y="11437"/>
                  </a:lnTo>
                  <a:lnTo>
                    <a:pt x="9587" y="11364"/>
                  </a:lnTo>
                  <a:lnTo>
                    <a:pt x="9417" y="11218"/>
                  </a:lnTo>
                  <a:lnTo>
                    <a:pt x="9222" y="11023"/>
                  </a:lnTo>
                  <a:lnTo>
                    <a:pt x="9028" y="10853"/>
                  </a:lnTo>
                  <a:lnTo>
                    <a:pt x="8906" y="10756"/>
                  </a:lnTo>
                  <a:lnTo>
                    <a:pt x="8736" y="10683"/>
                  </a:lnTo>
                  <a:lnTo>
                    <a:pt x="8833" y="10585"/>
                  </a:lnTo>
                  <a:lnTo>
                    <a:pt x="9125" y="10245"/>
                  </a:lnTo>
                  <a:close/>
                  <a:moveTo>
                    <a:pt x="8468" y="10926"/>
                  </a:moveTo>
                  <a:lnTo>
                    <a:pt x="8687" y="11096"/>
                  </a:lnTo>
                  <a:lnTo>
                    <a:pt x="8930" y="11291"/>
                  </a:lnTo>
                  <a:lnTo>
                    <a:pt x="9052" y="11437"/>
                  </a:lnTo>
                  <a:lnTo>
                    <a:pt x="9198" y="11583"/>
                  </a:lnTo>
                  <a:lnTo>
                    <a:pt x="9271" y="11656"/>
                  </a:lnTo>
                  <a:lnTo>
                    <a:pt x="9344" y="11705"/>
                  </a:lnTo>
                  <a:lnTo>
                    <a:pt x="9441" y="11753"/>
                  </a:lnTo>
                  <a:lnTo>
                    <a:pt x="9539" y="11753"/>
                  </a:lnTo>
                  <a:lnTo>
                    <a:pt x="8468" y="12824"/>
                  </a:lnTo>
                  <a:lnTo>
                    <a:pt x="8152" y="12532"/>
                  </a:lnTo>
                  <a:lnTo>
                    <a:pt x="7811" y="12240"/>
                  </a:lnTo>
                  <a:lnTo>
                    <a:pt x="7470" y="11899"/>
                  </a:lnTo>
                  <a:lnTo>
                    <a:pt x="7349" y="11826"/>
                  </a:lnTo>
                  <a:lnTo>
                    <a:pt x="7738" y="11534"/>
                  </a:lnTo>
                  <a:lnTo>
                    <a:pt x="7860" y="11705"/>
                  </a:lnTo>
                  <a:lnTo>
                    <a:pt x="8006" y="11875"/>
                  </a:lnTo>
                  <a:lnTo>
                    <a:pt x="8371" y="12264"/>
                  </a:lnTo>
                  <a:lnTo>
                    <a:pt x="8517" y="12434"/>
                  </a:lnTo>
                  <a:lnTo>
                    <a:pt x="8590" y="12483"/>
                  </a:lnTo>
                  <a:lnTo>
                    <a:pt x="8687" y="12507"/>
                  </a:lnTo>
                  <a:lnTo>
                    <a:pt x="8736" y="12507"/>
                  </a:lnTo>
                  <a:lnTo>
                    <a:pt x="8809" y="12483"/>
                  </a:lnTo>
                  <a:lnTo>
                    <a:pt x="8833" y="12434"/>
                  </a:lnTo>
                  <a:lnTo>
                    <a:pt x="8857" y="12386"/>
                  </a:lnTo>
                  <a:lnTo>
                    <a:pt x="8857" y="12289"/>
                  </a:lnTo>
                  <a:lnTo>
                    <a:pt x="8809" y="12191"/>
                  </a:lnTo>
                  <a:lnTo>
                    <a:pt x="8760" y="12094"/>
                  </a:lnTo>
                  <a:lnTo>
                    <a:pt x="8663" y="11997"/>
                  </a:lnTo>
                  <a:lnTo>
                    <a:pt x="8492" y="11826"/>
                  </a:lnTo>
                  <a:lnTo>
                    <a:pt x="8322" y="11680"/>
                  </a:lnTo>
                  <a:lnTo>
                    <a:pt x="8152" y="11510"/>
                  </a:lnTo>
                  <a:lnTo>
                    <a:pt x="7957" y="11364"/>
                  </a:lnTo>
                  <a:lnTo>
                    <a:pt x="8468" y="10926"/>
                  </a:lnTo>
                  <a:close/>
                  <a:moveTo>
                    <a:pt x="11047" y="2312"/>
                  </a:moveTo>
                  <a:lnTo>
                    <a:pt x="11120" y="2434"/>
                  </a:lnTo>
                  <a:lnTo>
                    <a:pt x="11218" y="2531"/>
                  </a:lnTo>
                  <a:lnTo>
                    <a:pt x="11437" y="2750"/>
                  </a:lnTo>
                  <a:lnTo>
                    <a:pt x="11850" y="3213"/>
                  </a:lnTo>
                  <a:lnTo>
                    <a:pt x="11826" y="3213"/>
                  </a:lnTo>
                  <a:lnTo>
                    <a:pt x="11193" y="3748"/>
                  </a:lnTo>
                  <a:lnTo>
                    <a:pt x="10609" y="4283"/>
                  </a:lnTo>
                  <a:lnTo>
                    <a:pt x="10025" y="4867"/>
                  </a:lnTo>
                  <a:lnTo>
                    <a:pt x="9490" y="5500"/>
                  </a:lnTo>
                  <a:lnTo>
                    <a:pt x="9174" y="5865"/>
                  </a:lnTo>
                  <a:lnTo>
                    <a:pt x="8857" y="6254"/>
                  </a:lnTo>
                  <a:lnTo>
                    <a:pt x="8517" y="6595"/>
                  </a:lnTo>
                  <a:lnTo>
                    <a:pt x="8176" y="6935"/>
                  </a:lnTo>
                  <a:lnTo>
                    <a:pt x="7373" y="7617"/>
                  </a:lnTo>
                  <a:lnTo>
                    <a:pt x="6984" y="7933"/>
                  </a:lnTo>
                  <a:lnTo>
                    <a:pt x="6594" y="8274"/>
                  </a:lnTo>
                  <a:lnTo>
                    <a:pt x="6229" y="8639"/>
                  </a:lnTo>
                  <a:lnTo>
                    <a:pt x="5864" y="9004"/>
                  </a:lnTo>
                  <a:lnTo>
                    <a:pt x="5183" y="9782"/>
                  </a:lnTo>
                  <a:lnTo>
                    <a:pt x="4502" y="10537"/>
                  </a:lnTo>
                  <a:lnTo>
                    <a:pt x="4137" y="10902"/>
                  </a:lnTo>
                  <a:lnTo>
                    <a:pt x="3772" y="11242"/>
                  </a:lnTo>
                  <a:lnTo>
                    <a:pt x="3115" y="11802"/>
                  </a:lnTo>
                  <a:lnTo>
                    <a:pt x="2799" y="12118"/>
                  </a:lnTo>
                  <a:lnTo>
                    <a:pt x="2507" y="12434"/>
                  </a:lnTo>
                  <a:lnTo>
                    <a:pt x="2263" y="12702"/>
                  </a:lnTo>
                  <a:lnTo>
                    <a:pt x="2166" y="12848"/>
                  </a:lnTo>
                  <a:lnTo>
                    <a:pt x="2069" y="13018"/>
                  </a:lnTo>
                  <a:lnTo>
                    <a:pt x="1850" y="12824"/>
                  </a:lnTo>
                  <a:lnTo>
                    <a:pt x="1460" y="12459"/>
                  </a:lnTo>
                  <a:lnTo>
                    <a:pt x="1266" y="12264"/>
                  </a:lnTo>
                  <a:lnTo>
                    <a:pt x="1047" y="12118"/>
                  </a:lnTo>
                  <a:lnTo>
                    <a:pt x="1047" y="12070"/>
                  </a:lnTo>
                  <a:lnTo>
                    <a:pt x="1193" y="11997"/>
                  </a:lnTo>
                  <a:lnTo>
                    <a:pt x="1339" y="11924"/>
                  </a:lnTo>
                  <a:lnTo>
                    <a:pt x="1460" y="11826"/>
                  </a:lnTo>
                  <a:lnTo>
                    <a:pt x="1582" y="11705"/>
                  </a:lnTo>
                  <a:lnTo>
                    <a:pt x="2020" y="11218"/>
                  </a:lnTo>
                  <a:lnTo>
                    <a:pt x="2385" y="10853"/>
                  </a:lnTo>
                  <a:lnTo>
                    <a:pt x="2774" y="10537"/>
                  </a:lnTo>
                  <a:lnTo>
                    <a:pt x="3577" y="9880"/>
                  </a:lnTo>
                  <a:lnTo>
                    <a:pt x="3942" y="9539"/>
                  </a:lnTo>
                  <a:lnTo>
                    <a:pt x="4307" y="9198"/>
                  </a:lnTo>
                  <a:lnTo>
                    <a:pt x="5037" y="8468"/>
                  </a:lnTo>
                  <a:lnTo>
                    <a:pt x="5718" y="7738"/>
                  </a:lnTo>
                  <a:lnTo>
                    <a:pt x="6400" y="7008"/>
                  </a:lnTo>
                  <a:lnTo>
                    <a:pt x="7081" y="6303"/>
                  </a:lnTo>
                  <a:lnTo>
                    <a:pt x="7787" y="5621"/>
                  </a:lnTo>
                  <a:lnTo>
                    <a:pt x="8468" y="4940"/>
                  </a:lnTo>
                  <a:lnTo>
                    <a:pt x="9149" y="4259"/>
                  </a:lnTo>
                  <a:lnTo>
                    <a:pt x="10074" y="3261"/>
                  </a:lnTo>
                  <a:lnTo>
                    <a:pt x="10561" y="2775"/>
                  </a:lnTo>
                  <a:lnTo>
                    <a:pt x="11047" y="2312"/>
                  </a:lnTo>
                  <a:close/>
                  <a:moveTo>
                    <a:pt x="7154" y="11997"/>
                  </a:moveTo>
                  <a:lnTo>
                    <a:pt x="7203" y="12094"/>
                  </a:lnTo>
                  <a:lnTo>
                    <a:pt x="7251" y="12167"/>
                  </a:lnTo>
                  <a:lnTo>
                    <a:pt x="7422" y="12386"/>
                  </a:lnTo>
                  <a:lnTo>
                    <a:pt x="7592" y="12580"/>
                  </a:lnTo>
                  <a:lnTo>
                    <a:pt x="7884" y="12872"/>
                  </a:lnTo>
                  <a:lnTo>
                    <a:pt x="8030" y="12994"/>
                  </a:lnTo>
                  <a:lnTo>
                    <a:pt x="8200" y="13091"/>
                  </a:lnTo>
                  <a:lnTo>
                    <a:pt x="7835" y="13481"/>
                  </a:lnTo>
                  <a:lnTo>
                    <a:pt x="7811" y="13432"/>
                  </a:lnTo>
                  <a:lnTo>
                    <a:pt x="7787" y="13408"/>
                  </a:lnTo>
                  <a:lnTo>
                    <a:pt x="7616" y="13262"/>
                  </a:lnTo>
                  <a:lnTo>
                    <a:pt x="7446" y="13140"/>
                  </a:lnTo>
                  <a:lnTo>
                    <a:pt x="7251" y="13018"/>
                  </a:lnTo>
                  <a:lnTo>
                    <a:pt x="7057" y="12872"/>
                  </a:lnTo>
                  <a:lnTo>
                    <a:pt x="6716" y="12580"/>
                  </a:lnTo>
                  <a:lnTo>
                    <a:pt x="6643" y="12532"/>
                  </a:lnTo>
                  <a:lnTo>
                    <a:pt x="6594" y="12507"/>
                  </a:lnTo>
                  <a:lnTo>
                    <a:pt x="6862" y="12240"/>
                  </a:lnTo>
                  <a:lnTo>
                    <a:pt x="7154" y="11997"/>
                  </a:lnTo>
                  <a:close/>
                  <a:moveTo>
                    <a:pt x="6424" y="12702"/>
                  </a:moveTo>
                  <a:lnTo>
                    <a:pt x="6448" y="12775"/>
                  </a:lnTo>
                  <a:lnTo>
                    <a:pt x="6473" y="12848"/>
                  </a:lnTo>
                  <a:lnTo>
                    <a:pt x="6667" y="13043"/>
                  </a:lnTo>
                  <a:lnTo>
                    <a:pt x="6862" y="13213"/>
                  </a:lnTo>
                  <a:lnTo>
                    <a:pt x="7032" y="13359"/>
                  </a:lnTo>
                  <a:lnTo>
                    <a:pt x="7227" y="13481"/>
                  </a:lnTo>
                  <a:lnTo>
                    <a:pt x="7446" y="13602"/>
                  </a:lnTo>
                  <a:lnTo>
                    <a:pt x="7568" y="13627"/>
                  </a:lnTo>
                  <a:lnTo>
                    <a:pt x="7689" y="13627"/>
                  </a:lnTo>
                  <a:lnTo>
                    <a:pt x="7470" y="13846"/>
                  </a:lnTo>
                  <a:lnTo>
                    <a:pt x="7300" y="14040"/>
                  </a:lnTo>
                  <a:lnTo>
                    <a:pt x="7276" y="14016"/>
                  </a:lnTo>
                  <a:lnTo>
                    <a:pt x="6911" y="13797"/>
                  </a:lnTo>
                  <a:lnTo>
                    <a:pt x="6570" y="13554"/>
                  </a:lnTo>
                  <a:lnTo>
                    <a:pt x="6302" y="13335"/>
                  </a:lnTo>
                  <a:lnTo>
                    <a:pt x="6035" y="13164"/>
                  </a:lnTo>
                  <a:lnTo>
                    <a:pt x="6108" y="13043"/>
                  </a:lnTo>
                  <a:lnTo>
                    <a:pt x="6424" y="12702"/>
                  </a:lnTo>
                  <a:close/>
                  <a:moveTo>
                    <a:pt x="5889" y="13335"/>
                  </a:moveTo>
                  <a:lnTo>
                    <a:pt x="5962" y="13456"/>
                  </a:lnTo>
                  <a:lnTo>
                    <a:pt x="6059" y="13578"/>
                  </a:lnTo>
                  <a:lnTo>
                    <a:pt x="6278" y="13797"/>
                  </a:lnTo>
                  <a:lnTo>
                    <a:pt x="6643" y="14089"/>
                  </a:lnTo>
                  <a:lnTo>
                    <a:pt x="6813" y="14211"/>
                  </a:lnTo>
                  <a:lnTo>
                    <a:pt x="7032" y="14308"/>
                  </a:lnTo>
                  <a:lnTo>
                    <a:pt x="6692" y="14673"/>
                  </a:lnTo>
                  <a:lnTo>
                    <a:pt x="6619" y="14624"/>
                  </a:lnTo>
                  <a:lnTo>
                    <a:pt x="6497" y="14600"/>
                  </a:lnTo>
                  <a:lnTo>
                    <a:pt x="6375" y="14527"/>
                  </a:lnTo>
                  <a:lnTo>
                    <a:pt x="6254" y="14454"/>
                  </a:lnTo>
                  <a:lnTo>
                    <a:pt x="6132" y="14381"/>
                  </a:lnTo>
                  <a:lnTo>
                    <a:pt x="5913" y="14186"/>
                  </a:lnTo>
                  <a:lnTo>
                    <a:pt x="5718" y="14016"/>
                  </a:lnTo>
                  <a:lnTo>
                    <a:pt x="5597" y="13943"/>
                  </a:lnTo>
                  <a:lnTo>
                    <a:pt x="5451" y="13846"/>
                  </a:lnTo>
                  <a:lnTo>
                    <a:pt x="5889" y="13335"/>
                  </a:lnTo>
                  <a:close/>
                  <a:moveTo>
                    <a:pt x="12191" y="3553"/>
                  </a:moveTo>
                  <a:lnTo>
                    <a:pt x="12653" y="4040"/>
                  </a:lnTo>
                  <a:lnTo>
                    <a:pt x="13432" y="4916"/>
                  </a:lnTo>
                  <a:lnTo>
                    <a:pt x="13164" y="5208"/>
                  </a:lnTo>
                  <a:lnTo>
                    <a:pt x="12896" y="5500"/>
                  </a:lnTo>
                  <a:lnTo>
                    <a:pt x="12361" y="6108"/>
                  </a:lnTo>
                  <a:lnTo>
                    <a:pt x="12045" y="6424"/>
                  </a:lnTo>
                  <a:lnTo>
                    <a:pt x="11729" y="6716"/>
                  </a:lnTo>
                  <a:lnTo>
                    <a:pt x="11388" y="7008"/>
                  </a:lnTo>
                  <a:lnTo>
                    <a:pt x="11047" y="7300"/>
                  </a:lnTo>
                  <a:lnTo>
                    <a:pt x="10731" y="7617"/>
                  </a:lnTo>
                  <a:lnTo>
                    <a:pt x="10415" y="7957"/>
                  </a:lnTo>
                  <a:lnTo>
                    <a:pt x="9806" y="8687"/>
                  </a:lnTo>
                  <a:lnTo>
                    <a:pt x="9247" y="9417"/>
                  </a:lnTo>
                  <a:lnTo>
                    <a:pt x="8638" y="10147"/>
                  </a:lnTo>
                  <a:lnTo>
                    <a:pt x="8346" y="10464"/>
                  </a:lnTo>
                  <a:lnTo>
                    <a:pt x="8006" y="10756"/>
                  </a:lnTo>
                  <a:lnTo>
                    <a:pt x="7324" y="11340"/>
                  </a:lnTo>
                  <a:lnTo>
                    <a:pt x="6643" y="11899"/>
                  </a:lnTo>
                  <a:lnTo>
                    <a:pt x="6302" y="12191"/>
                  </a:lnTo>
                  <a:lnTo>
                    <a:pt x="6010" y="12532"/>
                  </a:lnTo>
                  <a:lnTo>
                    <a:pt x="5475" y="13164"/>
                  </a:lnTo>
                  <a:lnTo>
                    <a:pt x="4940" y="13773"/>
                  </a:lnTo>
                  <a:lnTo>
                    <a:pt x="4672" y="14016"/>
                  </a:lnTo>
                  <a:lnTo>
                    <a:pt x="4404" y="14235"/>
                  </a:lnTo>
                  <a:lnTo>
                    <a:pt x="4137" y="14454"/>
                  </a:lnTo>
                  <a:lnTo>
                    <a:pt x="4015" y="14600"/>
                  </a:lnTo>
                  <a:lnTo>
                    <a:pt x="3918" y="14722"/>
                  </a:lnTo>
                  <a:lnTo>
                    <a:pt x="3480" y="14284"/>
                  </a:lnTo>
                  <a:lnTo>
                    <a:pt x="3042" y="13846"/>
                  </a:lnTo>
                  <a:lnTo>
                    <a:pt x="2361" y="13262"/>
                  </a:lnTo>
                  <a:lnTo>
                    <a:pt x="2482" y="13164"/>
                  </a:lnTo>
                  <a:lnTo>
                    <a:pt x="2604" y="13043"/>
                  </a:lnTo>
                  <a:lnTo>
                    <a:pt x="2774" y="12799"/>
                  </a:lnTo>
                  <a:lnTo>
                    <a:pt x="3066" y="12507"/>
                  </a:lnTo>
                  <a:lnTo>
                    <a:pt x="3358" y="12216"/>
                  </a:lnTo>
                  <a:lnTo>
                    <a:pt x="3967" y="11680"/>
                  </a:lnTo>
                  <a:lnTo>
                    <a:pt x="4380" y="11315"/>
                  </a:lnTo>
                  <a:lnTo>
                    <a:pt x="4745" y="10950"/>
                  </a:lnTo>
                  <a:lnTo>
                    <a:pt x="5475" y="10172"/>
                  </a:lnTo>
                  <a:lnTo>
                    <a:pt x="6181" y="9393"/>
                  </a:lnTo>
                  <a:lnTo>
                    <a:pt x="6546" y="9004"/>
                  </a:lnTo>
                  <a:lnTo>
                    <a:pt x="6935" y="8614"/>
                  </a:lnTo>
                  <a:lnTo>
                    <a:pt x="7324" y="8274"/>
                  </a:lnTo>
                  <a:lnTo>
                    <a:pt x="7714" y="7933"/>
                  </a:lnTo>
                  <a:lnTo>
                    <a:pt x="8517" y="7276"/>
                  </a:lnTo>
                  <a:lnTo>
                    <a:pt x="8857" y="6935"/>
                  </a:lnTo>
                  <a:lnTo>
                    <a:pt x="9198" y="6595"/>
                  </a:lnTo>
                  <a:lnTo>
                    <a:pt x="9514" y="6205"/>
                  </a:lnTo>
                  <a:lnTo>
                    <a:pt x="9831" y="5840"/>
                  </a:lnTo>
                  <a:lnTo>
                    <a:pt x="10171" y="5427"/>
                  </a:lnTo>
                  <a:lnTo>
                    <a:pt x="10488" y="5062"/>
                  </a:lnTo>
                  <a:lnTo>
                    <a:pt x="10853" y="4697"/>
                  </a:lnTo>
                  <a:lnTo>
                    <a:pt x="11242" y="4356"/>
                  </a:lnTo>
                  <a:lnTo>
                    <a:pt x="11729" y="3967"/>
                  </a:lnTo>
                  <a:lnTo>
                    <a:pt x="11972" y="3772"/>
                  </a:lnTo>
                  <a:lnTo>
                    <a:pt x="12191" y="3553"/>
                  </a:lnTo>
                  <a:close/>
                  <a:moveTo>
                    <a:pt x="5232" y="14065"/>
                  </a:moveTo>
                  <a:lnTo>
                    <a:pt x="5353" y="14186"/>
                  </a:lnTo>
                  <a:lnTo>
                    <a:pt x="5451" y="14308"/>
                  </a:lnTo>
                  <a:lnTo>
                    <a:pt x="5645" y="14454"/>
                  </a:lnTo>
                  <a:lnTo>
                    <a:pt x="5816" y="14624"/>
                  </a:lnTo>
                  <a:lnTo>
                    <a:pt x="5986" y="14770"/>
                  </a:lnTo>
                  <a:lnTo>
                    <a:pt x="6181" y="14892"/>
                  </a:lnTo>
                  <a:lnTo>
                    <a:pt x="6375" y="14989"/>
                  </a:lnTo>
                  <a:lnTo>
                    <a:pt x="6108" y="15281"/>
                  </a:lnTo>
                  <a:lnTo>
                    <a:pt x="5937" y="15452"/>
                  </a:lnTo>
                  <a:lnTo>
                    <a:pt x="5937" y="15403"/>
                  </a:lnTo>
                  <a:lnTo>
                    <a:pt x="5889" y="15354"/>
                  </a:lnTo>
                  <a:lnTo>
                    <a:pt x="5597" y="15038"/>
                  </a:lnTo>
                  <a:lnTo>
                    <a:pt x="5280" y="14746"/>
                  </a:lnTo>
                  <a:lnTo>
                    <a:pt x="5086" y="14576"/>
                  </a:lnTo>
                  <a:lnTo>
                    <a:pt x="4964" y="14503"/>
                  </a:lnTo>
                  <a:lnTo>
                    <a:pt x="4867" y="14430"/>
                  </a:lnTo>
                  <a:lnTo>
                    <a:pt x="5037" y="14284"/>
                  </a:lnTo>
                  <a:lnTo>
                    <a:pt x="5232" y="14065"/>
                  </a:lnTo>
                  <a:close/>
                  <a:moveTo>
                    <a:pt x="852" y="15476"/>
                  </a:moveTo>
                  <a:lnTo>
                    <a:pt x="974" y="15598"/>
                  </a:lnTo>
                  <a:lnTo>
                    <a:pt x="1412" y="16036"/>
                  </a:lnTo>
                  <a:lnTo>
                    <a:pt x="1363" y="16011"/>
                  </a:lnTo>
                  <a:lnTo>
                    <a:pt x="1290" y="15987"/>
                  </a:lnTo>
                  <a:lnTo>
                    <a:pt x="852" y="15476"/>
                  </a:lnTo>
                  <a:close/>
                  <a:moveTo>
                    <a:pt x="4575" y="14673"/>
                  </a:moveTo>
                  <a:lnTo>
                    <a:pt x="4696" y="14795"/>
                  </a:lnTo>
                  <a:lnTo>
                    <a:pt x="4818" y="14892"/>
                  </a:lnTo>
                  <a:lnTo>
                    <a:pt x="5037" y="15087"/>
                  </a:lnTo>
                  <a:lnTo>
                    <a:pt x="5329" y="15354"/>
                  </a:lnTo>
                  <a:lnTo>
                    <a:pt x="5597" y="15622"/>
                  </a:lnTo>
                  <a:lnTo>
                    <a:pt x="5670" y="15671"/>
                  </a:lnTo>
                  <a:lnTo>
                    <a:pt x="5718" y="15671"/>
                  </a:lnTo>
                  <a:lnTo>
                    <a:pt x="5378" y="15987"/>
                  </a:lnTo>
                  <a:lnTo>
                    <a:pt x="5232" y="16109"/>
                  </a:lnTo>
                  <a:lnTo>
                    <a:pt x="5183" y="16060"/>
                  </a:lnTo>
                  <a:lnTo>
                    <a:pt x="5110" y="16036"/>
                  </a:lnTo>
                  <a:lnTo>
                    <a:pt x="4088" y="14916"/>
                  </a:lnTo>
                  <a:lnTo>
                    <a:pt x="4210" y="14868"/>
                  </a:lnTo>
                  <a:lnTo>
                    <a:pt x="4331" y="14819"/>
                  </a:lnTo>
                  <a:lnTo>
                    <a:pt x="4453" y="14746"/>
                  </a:lnTo>
                  <a:lnTo>
                    <a:pt x="4575" y="14673"/>
                  </a:lnTo>
                  <a:close/>
                  <a:moveTo>
                    <a:pt x="755" y="16230"/>
                  </a:moveTo>
                  <a:lnTo>
                    <a:pt x="1071" y="16498"/>
                  </a:lnTo>
                  <a:lnTo>
                    <a:pt x="1071" y="16522"/>
                  </a:lnTo>
                  <a:lnTo>
                    <a:pt x="998" y="16474"/>
                  </a:lnTo>
                  <a:lnTo>
                    <a:pt x="925" y="16449"/>
                  </a:lnTo>
                  <a:lnTo>
                    <a:pt x="852" y="16376"/>
                  </a:lnTo>
                  <a:lnTo>
                    <a:pt x="755" y="16230"/>
                  </a:lnTo>
                  <a:close/>
                  <a:moveTo>
                    <a:pt x="1047" y="12532"/>
                  </a:moveTo>
                  <a:lnTo>
                    <a:pt x="1168" y="12678"/>
                  </a:lnTo>
                  <a:lnTo>
                    <a:pt x="1314" y="12824"/>
                  </a:lnTo>
                  <a:lnTo>
                    <a:pt x="1582" y="13067"/>
                  </a:lnTo>
                  <a:lnTo>
                    <a:pt x="2166" y="13602"/>
                  </a:lnTo>
                  <a:lnTo>
                    <a:pt x="2750" y="14113"/>
                  </a:lnTo>
                  <a:lnTo>
                    <a:pt x="3018" y="14357"/>
                  </a:lnTo>
                  <a:lnTo>
                    <a:pt x="3261" y="14600"/>
                  </a:lnTo>
                  <a:lnTo>
                    <a:pt x="3723" y="15135"/>
                  </a:lnTo>
                  <a:lnTo>
                    <a:pt x="4185" y="15646"/>
                  </a:lnTo>
                  <a:lnTo>
                    <a:pt x="4672" y="16157"/>
                  </a:lnTo>
                  <a:lnTo>
                    <a:pt x="4404" y="16230"/>
                  </a:lnTo>
                  <a:lnTo>
                    <a:pt x="4112" y="16303"/>
                  </a:lnTo>
                  <a:lnTo>
                    <a:pt x="3553" y="16376"/>
                  </a:lnTo>
                  <a:lnTo>
                    <a:pt x="2969" y="16425"/>
                  </a:lnTo>
                  <a:lnTo>
                    <a:pt x="2409" y="16498"/>
                  </a:lnTo>
                  <a:lnTo>
                    <a:pt x="2288" y="16522"/>
                  </a:lnTo>
                  <a:lnTo>
                    <a:pt x="2263" y="16474"/>
                  </a:lnTo>
                  <a:lnTo>
                    <a:pt x="2142" y="16230"/>
                  </a:lnTo>
                  <a:lnTo>
                    <a:pt x="1996" y="16011"/>
                  </a:lnTo>
                  <a:lnTo>
                    <a:pt x="1801" y="15792"/>
                  </a:lnTo>
                  <a:lnTo>
                    <a:pt x="1606" y="15598"/>
                  </a:lnTo>
                  <a:lnTo>
                    <a:pt x="1168" y="15233"/>
                  </a:lnTo>
                  <a:lnTo>
                    <a:pt x="730" y="14892"/>
                  </a:lnTo>
                  <a:lnTo>
                    <a:pt x="779" y="14600"/>
                  </a:lnTo>
                  <a:lnTo>
                    <a:pt x="925" y="13262"/>
                  </a:lnTo>
                  <a:lnTo>
                    <a:pt x="1047" y="12532"/>
                  </a:lnTo>
                  <a:close/>
                  <a:moveTo>
                    <a:pt x="1436" y="16644"/>
                  </a:moveTo>
                  <a:lnTo>
                    <a:pt x="1533" y="16717"/>
                  </a:lnTo>
                  <a:lnTo>
                    <a:pt x="1387" y="16741"/>
                  </a:lnTo>
                  <a:lnTo>
                    <a:pt x="1436" y="16644"/>
                  </a:lnTo>
                  <a:close/>
                  <a:moveTo>
                    <a:pt x="536" y="16741"/>
                  </a:moveTo>
                  <a:lnTo>
                    <a:pt x="584" y="16766"/>
                  </a:lnTo>
                  <a:lnTo>
                    <a:pt x="609" y="16766"/>
                  </a:lnTo>
                  <a:lnTo>
                    <a:pt x="682" y="16814"/>
                  </a:lnTo>
                  <a:lnTo>
                    <a:pt x="779" y="16839"/>
                  </a:lnTo>
                  <a:lnTo>
                    <a:pt x="876" y="16839"/>
                  </a:lnTo>
                  <a:lnTo>
                    <a:pt x="974" y="16814"/>
                  </a:lnTo>
                  <a:lnTo>
                    <a:pt x="974" y="16839"/>
                  </a:lnTo>
                  <a:lnTo>
                    <a:pt x="755" y="16887"/>
                  </a:lnTo>
                  <a:lnTo>
                    <a:pt x="511" y="16936"/>
                  </a:lnTo>
                  <a:lnTo>
                    <a:pt x="536" y="16741"/>
                  </a:lnTo>
                  <a:close/>
                  <a:moveTo>
                    <a:pt x="13967" y="1"/>
                  </a:moveTo>
                  <a:lnTo>
                    <a:pt x="13602" y="25"/>
                  </a:lnTo>
                  <a:lnTo>
                    <a:pt x="13261" y="74"/>
                  </a:lnTo>
                  <a:lnTo>
                    <a:pt x="12945" y="195"/>
                  </a:lnTo>
                  <a:lnTo>
                    <a:pt x="12629" y="341"/>
                  </a:lnTo>
                  <a:lnTo>
                    <a:pt x="12337" y="560"/>
                  </a:lnTo>
                  <a:lnTo>
                    <a:pt x="12021" y="828"/>
                  </a:lnTo>
                  <a:lnTo>
                    <a:pt x="11875" y="974"/>
                  </a:lnTo>
                  <a:lnTo>
                    <a:pt x="11826" y="1071"/>
                  </a:lnTo>
                  <a:lnTo>
                    <a:pt x="11777" y="1169"/>
                  </a:lnTo>
                  <a:lnTo>
                    <a:pt x="11704" y="1193"/>
                  </a:lnTo>
                  <a:lnTo>
                    <a:pt x="11339" y="1485"/>
                  </a:lnTo>
                  <a:lnTo>
                    <a:pt x="10999" y="1777"/>
                  </a:lnTo>
                  <a:lnTo>
                    <a:pt x="10317" y="2385"/>
                  </a:lnTo>
                  <a:lnTo>
                    <a:pt x="9685" y="3042"/>
                  </a:lnTo>
                  <a:lnTo>
                    <a:pt x="9052" y="3699"/>
                  </a:lnTo>
                  <a:lnTo>
                    <a:pt x="8395" y="4405"/>
                  </a:lnTo>
                  <a:lnTo>
                    <a:pt x="7714" y="5086"/>
                  </a:lnTo>
                  <a:lnTo>
                    <a:pt x="7032" y="5743"/>
                  </a:lnTo>
                  <a:lnTo>
                    <a:pt x="6351" y="6449"/>
                  </a:lnTo>
                  <a:lnTo>
                    <a:pt x="4964" y="7933"/>
                  </a:lnTo>
                  <a:lnTo>
                    <a:pt x="4258" y="8663"/>
                  </a:lnTo>
                  <a:lnTo>
                    <a:pt x="3894" y="9004"/>
                  </a:lnTo>
                  <a:lnTo>
                    <a:pt x="3529" y="9344"/>
                  </a:lnTo>
                  <a:lnTo>
                    <a:pt x="2190" y="10537"/>
                  </a:lnTo>
                  <a:lnTo>
                    <a:pt x="1558" y="11145"/>
                  </a:lnTo>
                  <a:lnTo>
                    <a:pt x="925" y="11778"/>
                  </a:lnTo>
                  <a:lnTo>
                    <a:pt x="876" y="11753"/>
                  </a:lnTo>
                  <a:lnTo>
                    <a:pt x="803" y="11778"/>
                  </a:lnTo>
                  <a:lnTo>
                    <a:pt x="755" y="11802"/>
                  </a:lnTo>
                  <a:lnTo>
                    <a:pt x="706" y="11851"/>
                  </a:lnTo>
                  <a:lnTo>
                    <a:pt x="609" y="12118"/>
                  </a:lnTo>
                  <a:lnTo>
                    <a:pt x="511" y="12386"/>
                  </a:lnTo>
                  <a:lnTo>
                    <a:pt x="463" y="12702"/>
                  </a:lnTo>
                  <a:lnTo>
                    <a:pt x="414" y="12994"/>
                  </a:lnTo>
                  <a:lnTo>
                    <a:pt x="365" y="13627"/>
                  </a:lnTo>
                  <a:lnTo>
                    <a:pt x="292" y="14211"/>
                  </a:lnTo>
                  <a:lnTo>
                    <a:pt x="98" y="15646"/>
                  </a:lnTo>
                  <a:lnTo>
                    <a:pt x="25" y="16376"/>
                  </a:lnTo>
                  <a:lnTo>
                    <a:pt x="0" y="16717"/>
                  </a:lnTo>
                  <a:lnTo>
                    <a:pt x="0" y="17082"/>
                  </a:lnTo>
                  <a:lnTo>
                    <a:pt x="0" y="17155"/>
                  </a:lnTo>
                  <a:lnTo>
                    <a:pt x="25" y="17204"/>
                  </a:lnTo>
                  <a:lnTo>
                    <a:pt x="122" y="17277"/>
                  </a:lnTo>
                  <a:lnTo>
                    <a:pt x="219" y="17325"/>
                  </a:lnTo>
                  <a:lnTo>
                    <a:pt x="341" y="17325"/>
                  </a:lnTo>
                  <a:lnTo>
                    <a:pt x="438" y="17350"/>
                  </a:lnTo>
                  <a:lnTo>
                    <a:pt x="560" y="17374"/>
                  </a:lnTo>
                  <a:lnTo>
                    <a:pt x="803" y="17398"/>
                  </a:lnTo>
                  <a:lnTo>
                    <a:pt x="1047" y="17350"/>
                  </a:lnTo>
                  <a:lnTo>
                    <a:pt x="1339" y="17301"/>
                  </a:lnTo>
                  <a:lnTo>
                    <a:pt x="1874" y="17131"/>
                  </a:lnTo>
                  <a:lnTo>
                    <a:pt x="2312" y="17009"/>
                  </a:lnTo>
                  <a:lnTo>
                    <a:pt x="2677" y="16936"/>
                  </a:lnTo>
                  <a:lnTo>
                    <a:pt x="3018" y="16887"/>
                  </a:lnTo>
                  <a:lnTo>
                    <a:pt x="3723" y="16839"/>
                  </a:lnTo>
                  <a:lnTo>
                    <a:pt x="4088" y="16790"/>
                  </a:lnTo>
                  <a:lnTo>
                    <a:pt x="4429" y="16741"/>
                  </a:lnTo>
                  <a:lnTo>
                    <a:pt x="4769" y="16644"/>
                  </a:lnTo>
                  <a:lnTo>
                    <a:pt x="5110" y="16522"/>
                  </a:lnTo>
                  <a:lnTo>
                    <a:pt x="5159" y="16498"/>
                  </a:lnTo>
                  <a:lnTo>
                    <a:pt x="5207" y="16449"/>
                  </a:lnTo>
                  <a:lnTo>
                    <a:pt x="5353" y="16401"/>
                  </a:lnTo>
                  <a:lnTo>
                    <a:pt x="5499" y="16328"/>
                  </a:lnTo>
                  <a:lnTo>
                    <a:pt x="5645" y="16255"/>
                  </a:lnTo>
                  <a:lnTo>
                    <a:pt x="5791" y="16133"/>
                  </a:lnTo>
                  <a:lnTo>
                    <a:pt x="6035" y="15890"/>
                  </a:lnTo>
                  <a:lnTo>
                    <a:pt x="6254" y="15671"/>
                  </a:lnTo>
                  <a:lnTo>
                    <a:pt x="6959" y="14965"/>
                  </a:lnTo>
                  <a:lnTo>
                    <a:pt x="7641" y="14284"/>
                  </a:lnTo>
                  <a:lnTo>
                    <a:pt x="9101" y="12824"/>
                  </a:lnTo>
                  <a:lnTo>
                    <a:pt x="10536" y="11364"/>
                  </a:lnTo>
                  <a:lnTo>
                    <a:pt x="11218" y="10658"/>
                  </a:lnTo>
                  <a:lnTo>
                    <a:pt x="11875" y="9904"/>
                  </a:lnTo>
                  <a:lnTo>
                    <a:pt x="12531" y="9174"/>
                  </a:lnTo>
                  <a:lnTo>
                    <a:pt x="13213" y="8444"/>
                  </a:lnTo>
                  <a:lnTo>
                    <a:pt x="13870" y="7811"/>
                  </a:lnTo>
                  <a:lnTo>
                    <a:pt x="14527" y="7179"/>
                  </a:lnTo>
                  <a:lnTo>
                    <a:pt x="15184" y="6522"/>
                  </a:lnTo>
                  <a:lnTo>
                    <a:pt x="15500" y="6205"/>
                  </a:lnTo>
                  <a:lnTo>
                    <a:pt x="15816" y="5840"/>
                  </a:lnTo>
                  <a:lnTo>
                    <a:pt x="15889" y="5792"/>
                  </a:lnTo>
                  <a:lnTo>
                    <a:pt x="15987" y="5767"/>
                  </a:lnTo>
                  <a:lnTo>
                    <a:pt x="16060" y="5694"/>
                  </a:lnTo>
                  <a:lnTo>
                    <a:pt x="16108" y="5621"/>
                  </a:lnTo>
                  <a:lnTo>
                    <a:pt x="16133" y="5524"/>
                  </a:lnTo>
                  <a:lnTo>
                    <a:pt x="16376" y="5208"/>
                  </a:lnTo>
                  <a:lnTo>
                    <a:pt x="16595" y="4891"/>
                  </a:lnTo>
                  <a:lnTo>
                    <a:pt x="16814" y="4551"/>
                  </a:lnTo>
                  <a:lnTo>
                    <a:pt x="16984" y="4210"/>
                  </a:lnTo>
                  <a:lnTo>
                    <a:pt x="17106" y="3845"/>
                  </a:lnTo>
                  <a:lnTo>
                    <a:pt x="17203" y="3480"/>
                  </a:lnTo>
                  <a:lnTo>
                    <a:pt x="17228" y="3140"/>
                  </a:lnTo>
                  <a:lnTo>
                    <a:pt x="17203" y="2799"/>
                  </a:lnTo>
                  <a:lnTo>
                    <a:pt x="17130" y="2458"/>
                  </a:lnTo>
                  <a:lnTo>
                    <a:pt x="17009" y="2142"/>
                  </a:lnTo>
                  <a:lnTo>
                    <a:pt x="16863" y="1826"/>
                  </a:lnTo>
                  <a:lnTo>
                    <a:pt x="16668" y="1534"/>
                  </a:lnTo>
                  <a:lnTo>
                    <a:pt x="16449" y="1266"/>
                  </a:lnTo>
                  <a:lnTo>
                    <a:pt x="16230" y="998"/>
                  </a:lnTo>
                  <a:lnTo>
                    <a:pt x="15962" y="779"/>
                  </a:lnTo>
                  <a:lnTo>
                    <a:pt x="15670" y="560"/>
                  </a:lnTo>
                  <a:lnTo>
                    <a:pt x="15354" y="390"/>
                  </a:lnTo>
                  <a:lnTo>
                    <a:pt x="15013" y="244"/>
                  </a:lnTo>
                  <a:lnTo>
                    <a:pt x="14673" y="122"/>
                  </a:lnTo>
                  <a:lnTo>
                    <a:pt x="14332" y="49"/>
                  </a:lnTo>
                  <a:lnTo>
                    <a:pt x="13967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6" name="Metin kutusu 35"/>
          <p:cNvSpPr txBox="1"/>
          <p:nvPr/>
        </p:nvSpPr>
        <p:spPr>
          <a:xfrm>
            <a:off x="4556191" y="1004370"/>
            <a:ext cx="74777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i="1" dirty="0">
                <a:solidFill>
                  <a:srgbClr val="FF0000"/>
                </a:solidFill>
              </a:rPr>
              <a:t>Gelir İdaresi Başkanlığının </a:t>
            </a:r>
            <a:r>
              <a:rPr lang="tr-TR" sz="2800" i="1" dirty="0">
                <a:solidFill>
                  <a:srgbClr val="472A87"/>
                </a:solidFill>
              </a:rPr>
              <a:t>amacı mükellef haklarını gözeterek vergide gönüllü uyumu arttırmak ve kaliteli hizmet sunarak vergi ve diğer gelirleri toplamaktır. </a:t>
            </a:r>
          </a:p>
        </p:txBody>
      </p:sp>
      <p:sp>
        <p:nvSpPr>
          <p:cNvPr id="42" name="Metin kutusu 41"/>
          <p:cNvSpPr txBox="1"/>
          <p:nvPr/>
        </p:nvSpPr>
        <p:spPr>
          <a:xfrm>
            <a:off x="1196232" y="3916779"/>
            <a:ext cx="73080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i="1" dirty="0">
                <a:solidFill>
                  <a:srgbClr val="472A87"/>
                </a:solidFill>
              </a:rPr>
              <a:t>Gelir İdaresi Başkanlığı yayınladığı </a:t>
            </a:r>
            <a:r>
              <a:rPr lang="tr-TR" sz="2800" i="1" dirty="0">
                <a:solidFill>
                  <a:srgbClr val="FF0000"/>
                </a:solidFill>
              </a:rPr>
              <a:t>Mükellef Hakları Bildirgesiyle </a:t>
            </a:r>
            <a:r>
              <a:rPr lang="tr-TR" sz="2800" i="1" dirty="0">
                <a:solidFill>
                  <a:srgbClr val="472A87"/>
                </a:solidFill>
              </a:rPr>
              <a:t>mükelleflere açık, güvenilir, zamanında ve yeterli bilgiyle hizmet vereceğini kamuoyuna açıklamıştır.</a:t>
            </a:r>
          </a:p>
        </p:txBody>
      </p:sp>
      <p:grpSp>
        <p:nvGrpSpPr>
          <p:cNvPr id="2" name="Grup 1"/>
          <p:cNvGrpSpPr/>
          <p:nvPr/>
        </p:nvGrpSpPr>
        <p:grpSpPr>
          <a:xfrm>
            <a:off x="98713" y="1108771"/>
            <a:ext cx="11331411" cy="5610691"/>
            <a:chOff x="98713" y="1108771"/>
            <a:chExt cx="11331411" cy="5610691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25" t="39989" r="20475" b="5962"/>
            <a:stretch/>
          </p:blipFill>
          <p:spPr>
            <a:xfrm>
              <a:off x="98713" y="1108771"/>
              <a:ext cx="3666046" cy="2225458"/>
            </a:xfrm>
            <a:prstGeom prst="rect">
              <a:avLst/>
            </a:prstGeom>
          </p:spPr>
        </p:pic>
        <p:pic>
          <p:nvPicPr>
            <p:cNvPr id="12" name="Resim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22232" y="3245831"/>
              <a:ext cx="2307892" cy="347363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19" name="Freeform 418"/>
          <p:cNvSpPr/>
          <p:nvPr/>
        </p:nvSpPr>
        <p:spPr>
          <a:xfrm flipH="1">
            <a:off x="4235116" y="1108771"/>
            <a:ext cx="7961607" cy="1909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00" y="0"/>
                </a:moveTo>
                <a:lnTo>
                  <a:pt x="17941" y="0"/>
                </a:lnTo>
                <a:lnTo>
                  <a:pt x="20384" y="11000"/>
                </a:lnTo>
                <a:lnTo>
                  <a:pt x="18675" y="18522"/>
                </a:lnTo>
                <a:lnTo>
                  <a:pt x="0" y="18522"/>
                </a:lnTo>
                <a:lnTo>
                  <a:pt x="0" y="21600"/>
                </a:lnTo>
                <a:lnTo>
                  <a:pt x="19200" y="21600"/>
                </a:lnTo>
                <a:lnTo>
                  <a:pt x="21600" y="11039"/>
                </a:lnTo>
                <a:lnTo>
                  <a:pt x="19200" y="0"/>
                </a:lnTo>
                <a:close/>
              </a:path>
            </a:pathLst>
          </a:custGeom>
          <a:gradFill flip="none" rotWithShape="1">
            <a:gsLst>
              <a:gs pos="0">
                <a:srgbClr val="833AEF"/>
              </a:gs>
              <a:gs pos="52282">
                <a:srgbClr val="6761F7"/>
              </a:gs>
              <a:gs pos="100000">
                <a:srgbClr val="499AE1"/>
              </a:gs>
            </a:gsLst>
            <a:lin ang="7917309" scaled="0"/>
          </a:gra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 defTabSz="914400">
              <a:defRPr sz="18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Freeform 438"/>
          <p:cNvSpPr/>
          <p:nvPr/>
        </p:nvSpPr>
        <p:spPr>
          <a:xfrm flipH="1">
            <a:off x="1120485" y="3881004"/>
            <a:ext cx="7892717" cy="2119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00" y="0"/>
                </a:moveTo>
                <a:lnTo>
                  <a:pt x="3659" y="0"/>
                </a:lnTo>
                <a:lnTo>
                  <a:pt x="1216" y="11000"/>
                </a:lnTo>
                <a:lnTo>
                  <a:pt x="2925" y="18522"/>
                </a:lnTo>
                <a:lnTo>
                  <a:pt x="21600" y="18522"/>
                </a:lnTo>
                <a:lnTo>
                  <a:pt x="21600" y="21600"/>
                </a:lnTo>
                <a:lnTo>
                  <a:pt x="2400" y="21600"/>
                </a:lnTo>
                <a:lnTo>
                  <a:pt x="0" y="11039"/>
                </a:lnTo>
                <a:lnTo>
                  <a:pt x="2400" y="0"/>
                </a:lnTo>
                <a:close/>
              </a:path>
            </a:pathLst>
          </a:custGeom>
          <a:gradFill flip="none" rotWithShape="1">
            <a:gsLst>
              <a:gs pos="0">
                <a:srgbClr val="FFF500"/>
              </a:gs>
              <a:gs pos="100000">
                <a:srgbClr val="FF7E00"/>
              </a:gs>
            </a:gsLst>
            <a:lin ang="3174155"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0204"/>
            <a:ext cx="1187414" cy="150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6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2" grpId="0"/>
      <p:bldP spid="19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özyaşı Damlası 4"/>
          <p:cNvSpPr/>
          <p:nvPr/>
        </p:nvSpPr>
        <p:spPr>
          <a:xfrm>
            <a:off x="11508887" y="6305544"/>
            <a:ext cx="561474" cy="484096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54A52E3-E4D7-428E-BE9E-7D0AAB5D9382}" type="slidenum">
              <a:rPr lang="tr-TR" sz="1100">
                <a:solidFill>
                  <a:prstClr val="black"/>
                </a:solidFill>
                <a:latin typeface="Segoe Print" panose="02000600000000000000" pitchFamily="2" charset="0"/>
              </a:rPr>
              <a:pPr algn="ctr"/>
              <a:t>10</a:t>
            </a:fld>
            <a:endParaRPr lang="tr-TR" sz="1100" dirty="0">
              <a:solidFill>
                <a:prstClr val="black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658760" y="326756"/>
            <a:ext cx="57901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dirty="0">
                <a:solidFill>
                  <a:srgbClr val="2A95B7"/>
                </a:solidFill>
                <a:latin typeface="Kalam" panose="02000000000000000000" pitchFamily="2" charset="-94"/>
                <a:cs typeface="Kalam" panose="02000000000000000000" pitchFamily="2" charset="-94"/>
              </a:rPr>
              <a:t>GELİR İDARESİ BAŞKANLIĞI</a:t>
            </a:r>
          </a:p>
        </p:txBody>
      </p:sp>
      <p:grpSp>
        <p:nvGrpSpPr>
          <p:cNvPr id="23" name="Grup 22"/>
          <p:cNvGrpSpPr/>
          <p:nvPr/>
        </p:nvGrpSpPr>
        <p:grpSpPr>
          <a:xfrm>
            <a:off x="98713" y="171925"/>
            <a:ext cx="1671481" cy="1323377"/>
            <a:chOff x="98713" y="162093"/>
            <a:chExt cx="1671481" cy="1323377"/>
          </a:xfrm>
        </p:grpSpPr>
        <p:pic>
          <p:nvPicPr>
            <p:cNvPr id="21" name="Resim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942" r="49405"/>
            <a:stretch/>
          </p:blipFill>
          <p:spPr>
            <a:xfrm flipH="1">
              <a:off x="98713" y="162093"/>
              <a:ext cx="1671481" cy="1323377"/>
            </a:xfrm>
            <a:prstGeom prst="rect">
              <a:avLst/>
            </a:prstGeom>
          </p:spPr>
        </p:pic>
        <p:sp>
          <p:nvSpPr>
            <p:cNvPr id="22" name="Google Shape;1234;p48"/>
            <p:cNvSpPr/>
            <p:nvPr/>
          </p:nvSpPr>
          <p:spPr>
            <a:xfrm>
              <a:off x="98713" y="259354"/>
              <a:ext cx="560048" cy="565607"/>
            </a:xfrm>
            <a:custGeom>
              <a:avLst/>
              <a:gdLst/>
              <a:ahLst/>
              <a:cxnLst/>
              <a:rect l="l" t="t" r="r" b="b"/>
              <a:pathLst>
                <a:path w="17228" h="17399" extrusionOk="0">
                  <a:moveTo>
                    <a:pt x="14162" y="439"/>
                  </a:moveTo>
                  <a:lnTo>
                    <a:pt x="14478" y="512"/>
                  </a:lnTo>
                  <a:lnTo>
                    <a:pt x="14794" y="609"/>
                  </a:lnTo>
                  <a:lnTo>
                    <a:pt x="15111" y="755"/>
                  </a:lnTo>
                  <a:lnTo>
                    <a:pt x="15403" y="925"/>
                  </a:lnTo>
                  <a:lnTo>
                    <a:pt x="15670" y="1120"/>
                  </a:lnTo>
                  <a:lnTo>
                    <a:pt x="15914" y="1315"/>
                  </a:lnTo>
                  <a:lnTo>
                    <a:pt x="16108" y="1534"/>
                  </a:lnTo>
                  <a:lnTo>
                    <a:pt x="15987" y="1558"/>
                  </a:lnTo>
                  <a:lnTo>
                    <a:pt x="15889" y="1607"/>
                  </a:lnTo>
                  <a:lnTo>
                    <a:pt x="15816" y="1655"/>
                  </a:lnTo>
                  <a:lnTo>
                    <a:pt x="15792" y="1680"/>
                  </a:lnTo>
                  <a:lnTo>
                    <a:pt x="15768" y="1728"/>
                  </a:lnTo>
                  <a:lnTo>
                    <a:pt x="15768" y="1777"/>
                  </a:lnTo>
                  <a:lnTo>
                    <a:pt x="15792" y="1826"/>
                  </a:lnTo>
                  <a:lnTo>
                    <a:pt x="15865" y="1850"/>
                  </a:lnTo>
                  <a:lnTo>
                    <a:pt x="15938" y="1874"/>
                  </a:lnTo>
                  <a:lnTo>
                    <a:pt x="16230" y="1874"/>
                  </a:lnTo>
                  <a:lnTo>
                    <a:pt x="16352" y="1850"/>
                  </a:lnTo>
                  <a:lnTo>
                    <a:pt x="16546" y="2166"/>
                  </a:lnTo>
                  <a:lnTo>
                    <a:pt x="16254" y="2142"/>
                  </a:lnTo>
                  <a:lnTo>
                    <a:pt x="16011" y="2142"/>
                  </a:lnTo>
                  <a:lnTo>
                    <a:pt x="15987" y="2166"/>
                  </a:lnTo>
                  <a:lnTo>
                    <a:pt x="15987" y="2191"/>
                  </a:lnTo>
                  <a:lnTo>
                    <a:pt x="16133" y="2312"/>
                  </a:lnTo>
                  <a:lnTo>
                    <a:pt x="16303" y="2410"/>
                  </a:lnTo>
                  <a:lnTo>
                    <a:pt x="16473" y="2458"/>
                  </a:lnTo>
                  <a:lnTo>
                    <a:pt x="16668" y="2507"/>
                  </a:lnTo>
                  <a:lnTo>
                    <a:pt x="16717" y="2750"/>
                  </a:lnTo>
                  <a:lnTo>
                    <a:pt x="16741" y="2994"/>
                  </a:lnTo>
                  <a:lnTo>
                    <a:pt x="16522" y="2872"/>
                  </a:lnTo>
                  <a:lnTo>
                    <a:pt x="16352" y="2799"/>
                  </a:lnTo>
                  <a:lnTo>
                    <a:pt x="16181" y="2702"/>
                  </a:lnTo>
                  <a:lnTo>
                    <a:pt x="16011" y="2653"/>
                  </a:lnTo>
                  <a:lnTo>
                    <a:pt x="15792" y="2653"/>
                  </a:lnTo>
                  <a:lnTo>
                    <a:pt x="15768" y="2677"/>
                  </a:lnTo>
                  <a:lnTo>
                    <a:pt x="15768" y="2702"/>
                  </a:lnTo>
                  <a:lnTo>
                    <a:pt x="15768" y="2726"/>
                  </a:lnTo>
                  <a:lnTo>
                    <a:pt x="15889" y="2872"/>
                  </a:lnTo>
                  <a:lnTo>
                    <a:pt x="16035" y="2994"/>
                  </a:lnTo>
                  <a:lnTo>
                    <a:pt x="16327" y="3213"/>
                  </a:lnTo>
                  <a:lnTo>
                    <a:pt x="16522" y="3334"/>
                  </a:lnTo>
                  <a:lnTo>
                    <a:pt x="16619" y="3407"/>
                  </a:lnTo>
                  <a:lnTo>
                    <a:pt x="16717" y="3456"/>
                  </a:lnTo>
                  <a:lnTo>
                    <a:pt x="16692" y="3651"/>
                  </a:lnTo>
                  <a:lnTo>
                    <a:pt x="16619" y="3845"/>
                  </a:lnTo>
                  <a:lnTo>
                    <a:pt x="16400" y="3602"/>
                  </a:lnTo>
                  <a:lnTo>
                    <a:pt x="16133" y="3407"/>
                  </a:lnTo>
                  <a:lnTo>
                    <a:pt x="15987" y="3310"/>
                  </a:lnTo>
                  <a:lnTo>
                    <a:pt x="15841" y="3237"/>
                  </a:lnTo>
                  <a:lnTo>
                    <a:pt x="15695" y="3188"/>
                  </a:lnTo>
                  <a:lnTo>
                    <a:pt x="15524" y="3164"/>
                  </a:lnTo>
                  <a:lnTo>
                    <a:pt x="15476" y="3188"/>
                  </a:lnTo>
                  <a:lnTo>
                    <a:pt x="15476" y="3213"/>
                  </a:lnTo>
                  <a:lnTo>
                    <a:pt x="15476" y="3237"/>
                  </a:lnTo>
                  <a:lnTo>
                    <a:pt x="15500" y="3261"/>
                  </a:lnTo>
                  <a:lnTo>
                    <a:pt x="15597" y="3359"/>
                  </a:lnTo>
                  <a:lnTo>
                    <a:pt x="15695" y="3432"/>
                  </a:lnTo>
                  <a:lnTo>
                    <a:pt x="15987" y="3699"/>
                  </a:lnTo>
                  <a:lnTo>
                    <a:pt x="16230" y="3918"/>
                  </a:lnTo>
                  <a:lnTo>
                    <a:pt x="16449" y="4162"/>
                  </a:lnTo>
                  <a:lnTo>
                    <a:pt x="16473" y="4186"/>
                  </a:lnTo>
                  <a:lnTo>
                    <a:pt x="16254" y="4526"/>
                  </a:lnTo>
                  <a:lnTo>
                    <a:pt x="16206" y="4453"/>
                  </a:lnTo>
                  <a:lnTo>
                    <a:pt x="16133" y="4380"/>
                  </a:lnTo>
                  <a:lnTo>
                    <a:pt x="15962" y="4259"/>
                  </a:lnTo>
                  <a:lnTo>
                    <a:pt x="15646" y="4040"/>
                  </a:lnTo>
                  <a:lnTo>
                    <a:pt x="15403" y="3821"/>
                  </a:lnTo>
                  <a:lnTo>
                    <a:pt x="15159" y="3626"/>
                  </a:lnTo>
                  <a:lnTo>
                    <a:pt x="15111" y="3626"/>
                  </a:lnTo>
                  <a:lnTo>
                    <a:pt x="15062" y="3651"/>
                  </a:lnTo>
                  <a:lnTo>
                    <a:pt x="15013" y="3724"/>
                  </a:lnTo>
                  <a:lnTo>
                    <a:pt x="15013" y="3821"/>
                  </a:lnTo>
                  <a:lnTo>
                    <a:pt x="15013" y="3894"/>
                  </a:lnTo>
                  <a:lnTo>
                    <a:pt x="15038" y="3991"/>
                  </a:lnTo>
                  <a:lnTo>
                    <a:pt x="15135" y="4137"/>
                  </a:lnTo>
                  <a:lnTo>
                    <a:pt x="15257" y="4283"/>
                  </a:lnTo>
                  <a:lnTo>
                    <a:pt x="15427" y="4453"/>
                  </a:lnTo>
                  <a:lnTo>
                    <a:pt x="15622" y="4599"/>
                  </a:lnTo>
                  <a:lnTo>
                    <a:pt x="15816" y="4745"/>
                  </a:lnTo>
                  <a:lnTo>
                    <a:pt x="15914" y="4818"/>
                  </a:lnTo>
                  <a:lnTo>
                    <a:pt x="16011" y="4843"/>
                  </a:lnTo>
                  <a:lnTo>
                    <a:pt x="15792" y="5135"/>
                  </a:lnTo>
                  <a:lnTo>
                    <a:pt x="14867" y="4162"/>
                  </a:lnTo>
                  <a:lnTo>
                    <a:pt x="13967" y="3213"/>
                  </a:lnTo>
                  <a:lnTo>
                    <a:pt x="13505" y="2750"/>
                  </a:lnTo>
                  <a:lnTo>
                    <a:pt x="13018" y="2288"/>
                  </a:lnTo>
                  <a:lnTo>
                    <a:pt x="12531" y="1850"/>
                  </a:lnTo>
                  <a:lnTo>
                    <a:pt x="12021" y="1461"/>
                  </a:lnTo>
                  <a:lnTo>
                    <a:pt x="12021" y="1388"/>
                  </a:lnTo>
                  <a:lnTo>
                    <a:pt x="12118" y="1315"/>
                  </a:lnTo>
                  <a:lnTo>
                    <a:pt x="12215" y="1242"/>
                  </a:lnTo>
                  <a:lnTo>
                    <a:pt x="12385" y="1047"/>
                  </a:lnTo>
                  <a:lnTo>
                    <a:pt x="12629" y="852"/>
                  </a:lnTo>
                  <a:lnTo>
                    <a:pt x="12921" y="682"/>
                  </a:lnTo>
                  <a:lnTo>
                    <a:pt x="13213" y="560"/>
                  </a:lnTo>
                  <a:lnTo>
                    <a:pt x="13505" y="463"/>
                  </a:lnTo>
                  <a:lnTo>
                    <a:pt x="13675" y="439"/>
                  </a:lnTo>
                  <a:close/>
                  <a:moveTo>
                    <a:pt x="11753" y="1704"/>
                  </a:moveTo>
                  <a:lnTo>
                    <a:pt x="11826" y="1850"/>
                  </a:lnTo>
                  <a:lnTo>
                    <a:pt x="11948" y="1972"/>
                  </a:lnTo>
                  <a:lnTo>
                    <a:pt x="12093" y="2069"/>
                  </a:lnTo>
                  <a:lnTo>
                    <a:pt x="12385" y="2288"/>
                  </a:lnTo>
                  <a:lnTo>
                    <a:pt x="12677" y="2531"/>
                  </a:lnTo>
                  <a:lnTo>
                    <a:pt x="12945" y="2823"/>
                  </a:lnTo>
                  <a:lnTo>
                    <a:pt x="13480" y="3383"/>
                  </a:lnTo>
                  <a:lnTo>
                    <a:pt x="14478" y="4453"/>
                  </a:lnTo>
                  <a:lnTo>
                    <a:pt x="15500" y="5500"/>
                  </a:lnTo>
                  <a:lnTo>
                    <a:pt x="15111" y="5962"/>
                  </a:lnTo>
                  <a:lnTo>
                    <a:pt x="14600" y="5500"/>
                  </a:lnTo>
                  <a:lnTo>
                    <a:pt x="14113" y="5013"/>
                  </a:lnTo>
                  <a:lnTo>
                    <a:pt x="13213" y="4016"/>
                  </a:lnTo>
                  <a:lnTo>
                    <a:pt x="12750" y="3529"/>
                  </a:lnTo>
                  <a:lnTo>
                    <a:pt x="12264" y="3018"/>
                  </a:lnTo>
                  <a:lnTo>
                    <a:pt x="11777" y="2556"/>
                  </a:lnTo>
                  <a:lnTo>
                    <a:pt x="11266" y="2093"/>
                  </a:lnTo>
                  <a:lnTo>
                    <a:pt x="11753" y="1704"/>
                  </a:lnTo>
                  <a:close/>
                  <a:moveTo>
                    <a:pt x="13724" y="5232"/>
                  </a:moveTo>
                  <a:lnTo>
                    <a:pt x="14235" y="5767"/>
                  </a:lnTo>
                  <a:lnTo>
                    <a:pt x="14794" y="6278"/>
                  </a:lnTo>
                  <a:lnTo>
                    <a:pt x="14575" y="6497"/>
                  </a:lnTo>
                  <a:lnTo>
                    <a:pt x="14259" y="6278"/>
                  </a:lnTo>
                  <a:lnTo>
                    <a:pt x="13967" y="6035"/>
                  </a:lnTo>
                  <a:lnTo>
                    <a:pt x="13699" y="5792"/>
                  </a:lnTo>
                  <a:lnTo>
                    <a:pt x="13432" y="5573"/>
                  </a:lnTo>
                  <a:lnTo>
                    <a:pt x="13724" y="5232"/>
                  </a:lnTo>
                  <a:close/>
                  <a:moveTo>
                    <a:pt x="13261" y="5767"/>
                  </a:moveTo>
                  <a:lnTo>
                    <a:pt x="13359" y="5913"/>
                  </a:lnTo>
                  <a:lnTo>
                    <a:pt x="13456" y="6059"/>
                  </a:lnTo>
                  <a:lnTo>
                    <a:pt x="13724" y="6303"/>
                  </a:lnTo>
                  <a:lnTo>
                    <a:pt x="13991" y="6546"/>
                  </a:lnTo>
                  <a:lnTo>
                    <a:pt x="14137" y="6668"/>
                  </a:lnTo>
                  <a:lnTo>
                    <a:pt x="14308" y="6765"/>
                  </a:lnTo>
                  <a:lnTo>
                    <a:pt x="14235" y="6814"/>
                  </a:lnTo>
                  <a:lnTo>
                    <a:pt x="14137" y="6692"/>
                  </a:lnTo>
                  <a:lnTo>
                    <a:pt x="13991" y="6595"/>
                  </a:lnTo>
                  <a:lnTo>
                    <a:pt x="13699" y="6400"/>
                  </a:lnTo>
                  <a:lnTo>
                    <a:pt x="13359" y="6230"/>
                  </a:lnTo>
                  <a:lnTo>
                    <a:pt x="13188" y="6132"/>
                  </a:lnTo>
                  <a:lnTo>
                    <a:pt x="13042" y="6011"/>
                  </a:lnTo>
                  <a:lnTo>
                    <a:pt x="13261" y="5767"/>
                  </a:lnTo>
                  <a:close/>
                  <a:moveTo>
                    <a:pt x="13018" y="6059"/>
                  </a:moveTo>
                  <a:lnTo>
                    <a:pt x="13188" y="6303"/>
                  </a:lnTo>
                  <a:lnTo>
                    <a:pt x="13286" y="6424"/>
                  </a:lnTo>
                  <a:lnTo>
                    <a:pt x="13407" y="6522"/>
                  </a:lnTo>
                  <a:lnTo>
                    <a:pt x="14040" y="7008"/>
                  </a:lnTo>
                  <a:lnTo>
                    <a:pt x="13699" y="7349"/>
                  </a:lnTo>
                  <a:lnTo>
                    <a:pt x="13675" y="7325"/>
                  </a:lnTo>
                  <a:lnTo>
                    <a:pt x="13505" y="7227"/>
                  </a:lnTo>
                  <a:lnTo>
                    <a:pt x="13334" y="7106"/>
                  </a:lnTo>
                  <a:lnTo>
                    <a:pt x="13018" y="6838"/>
                  </a:lnTo>
                  <a:lnTo>
                    <a:pt x="12799" y="6668"/>
                  </a:lnTo>
                  <a:lnTo>
                    <a:pt x="12702" y="6595"/>
                  </a:lnTo>
                  <a:lnTo>
                    <a:pt x="12580" y="6546"/>
                  </a:lnTo>
                  <a:lnTo>
                    <a:pt x="12799" y="6303"/>
                  </a:lnTo>
                  <a:lnTo>
                    <a:pt x="13018" y="6059"/>
                  </a:lnTo>
                  <a:close/>
                  <a:moveTo>
                    <a:pt x="12385" y="6716"/>
                  </a:moveTo>
                  <a:lnTo>
                    <a:pt x="12483" y="6838"/>
                  </a:lnTo>
                  <a:lnTo>
                    <a:pt x="12580" y="6935"/>
                  </a:lnTo>
                  <a:lnTo>
                    <a:pt x="12799" y="7130"/>
                  </a:lnTo>
                  <a:lnTo>
                    <a:pt x="13091" y="7398"/>
                  </a:lnTo>
                  <a:lnTo>
                    <a:pt x="13407" y="7617"/>
                  </a:lnTo>
                  <a:lnTo>
                    <a:pt x="13018" y="8006"/>
                  </a:lnTo>
                  <a:lnTo>
                    <a:pt x="12921" y="8079"/>
                  </a:lnTo>
                  <a:lnTo>
                    <a:pt x="12823" y="7909"/>
                  </a:lnTo>
                  <a:lnTo>
                    <a:pt x="12653" y="7763"/>
                  </a:lnTo>
                  <a:lnTo>
                    <a:pt x="12312" y="7495"/>
                  </a:lnTo>
                  <a:lnTo>
                    <a:pt x="12093" y="7325"/>
                  </a:lnTo>
                  <a:lnTo>
                    <a:pt x="11972" y="7252"/>
                  </a:lnTo>
                  <a:lnTo>
                    <a:pt x="11850" y="7179"/>
                  </a:lnTo>
                  <a:lnTo>
                    <a:pt x="12385" y="6716"/>
                  </a:lnTo>
                  <a:close/>
                  <a:moveTo>
                    <a:pt x="11631" y="7373"/>
                  </a:moveTo>
                  <a:lnTo>
                    <a:pt x="11729" y="7471"/>
                  </a:lnTo>
                  <a:lnTo>
                    <a:pt x="11850" y="7568"/>
                  </a:lnTo>
                  <a:lnTo>
                    <a:pt x="12093" y="7738"/>
                  </a:lnTo>
                  <a:lnTo>
                    <a:pt x="12434" y="8055"/>
                  </a:lnTo>
                  <a:lnTo>
                    <a:pt x="12556" y="8201"/>
                  </a:lnTo>
                  <a:lnTo>
                    <a:pt x="12702" y="8322"/>
                  </a:lnTo>
                  <a:lnTo>
                    <a:pt x="11948" y="9150"/>
                  </a:lnTo>
                  <a:lnTo>
                    <a:pt x="11680" y="8906"/>
                  </a:lnTo>
                  <a:lnTo>
                    <a:pt x="11364" y="8687"/>
                  </a:lnTo>
                  <a:lnTo>
                    <a:pt x="11072" y="8444"/>
                  </a:lnTo>
                  <a:lnTo>
                    <a:pt x="10780" y="8201"/>
                  </a:lnTo>
                  <a:lnTo>
                    <a:pt x="11096" y="7860"/>
                  </a:lnTo>
                  <a:lnTo>
                    <a:pt x="11193" y="7957"/>
                  </a:lnTo>
                  <a:lnTo>
                    <a:pt x="11291" y="8030"/>
                  </a:lnTo>
                  <a:lnTo>
                    <a:pt x="11461" y="8176"/>
                  </a:lnTo>
                  <a:lnTo>
                    <a:pt x="11777" y="8493"/>
                  </a:lnTo>
                  <a:lnTo>
                    <a:pt x="11972" y="8614"/>
                  </a:lnTo>
                  <a:lnTo>
                    <a:pt x="12166" y="8736"/>
                  </a:lnTo>
                  <a:lnTo>
                    <a:pt x="12288" y="8736"/>
                  </a:lnTo>
                  <a:lnTo>
                    <a:pt x="12337" y="8712"/>
                  </a:lnTo>
                  <a:lnTo>
                    <a:pt x="12361" y="8639"/>
                  </a:lnTo>
                  <a:lnTo>
                    <a:pt x="12361" y="8566"/>
                  </a:lnTo>
                  <a:lnTo>
                    <a:pt x="12337" y="8493"/>
                  </a:lnTo>
                  <a:lnTo>
                    <a:pt x="12118" y="8322"/>
                  </a:lnTo>
                  <a:lnTo>
                    <a:pt x="11899" y="8152"/>
                  </a:lnTo>
                  <a:lnTo>
                    <a:pt x="11461" y="7811"/>
                  </a:lnTo>
                  <a:lnTo>
                    <a:pt x="11291" y="7690"/>
                  </a:lnTo>
                  <a:lnTo>
                    <a:pt x="11631" y="7373"/>
                  </a:lnTo>
                  <a:close/>
                  <a:moveTo>
                    <a:pt x="10634" y="8371"/>
                  </a:moveTo>
                  <a:lnTo>
                    <a:pt x="10731" y="8541"/>
                  </a:lnTo>
                  <a:lnTo>
                    <a:pt x="10853" y="8687"/>
                  </a:lnTo>
                  <a:lnTo>
                    <a:pt x="10974" y="8809"/>
                  </a:lnTo>
                  <a:lnTo>
                    <a:pt x="11145" y="8931"/>
                  </a:lnTo>
                  <a:lnTo>
                    <a:pt x="11461" y="9150"/>
                  </a:lnTo>
                  <a:lnTo>
                    <a:pt x="11753" y="9369"/>
                  </a:lnTo>
                  <a:lnTo>
                    <a:pt x="11461" y="9685"/>
                  </a:lnTo>
                  <a:lnTo>
                    <a:pt x="11145" y="9442"/>
                  </a:lnTo>
                  <a:lnTo>
                    <a:pt x="10828" y="9198"/>
                  </a:lnTo>
                  <a:lnTo>
                    <a:pt x="10585" y="8955"/>
                  </a:lnTo>
                  <a:lnTo>
                    <a:pt x="10463" y="8833"/>
                  </a:lnTo>
                  <a:lnTo>
                    <a:pt x="10317" y="8736"/>
                  </a:lnTo>
                  <a:lnTo>
                    <a:pt x="10634" y="8371"/>
                  </a:lnTo>
                  <a:close/>
                  <a:moveTo>
                    <a:pt x="10196" y="8931"/>
                  </a:moveTo>
                  <a:lnTo>
                    <a:pt x="10269" y="9052"/>
                  </a:lnTo>
                  <a:lnTo>
                    <a:pt x="10366" y="9198"/>
                  </a:lnTo>
                  <a:lnTo>
                    <a:pt x="10609" y="9417"/>
                  </a:lnTo>
                  <a:lnTo>
                    <a:pt x="10901" y="9709"/>
                  </a:lnTo>
                  <a:lnTo>
                    <a:pt x="11072" y="9831"/>
                  </a:lnTo>
                  <a:lnTo>
                    <a:pt x="11242" y="9953"/>
                  </a:lnTo>
                  <a:lnTo>
                    <a:pt x="10415" y="10853"/>
                  </a:lnTo>
                  <a:lnTo>
                    <a:pt x="10317" y="10707"/>
                  </a:lnTo>
                  <a:lnTo>
                    <a:pt x="10196" y="10585"/>
                  </a:lnTo>
                  <a:lnTo>
                    <a:pt x="9904" y="10366"/>
                  </a:lnTo>
                  <a:lnTo>
                    <a:pt x="9636" y="10172"/>
                  </a:lnTo>
                  <a:lnTo>
                    <a:pt x="9466" y="10074"/>
                  </a:lnTo>
                  <a:lnTo>
                    <a:pt x="9320" y="10001"/>
                  </a:lnTo>
                  <a:lnTo>
                    <a:pt x="9563" y="9709"/>
                  </a:lnTo>
                  <a:lnTo>
                    <a:pt x="9782" y="9880"/>
                  </a:lnTo>
                  <a:lnTo>
                    <a:pt x="10001" y="10026"/>
                  </a:lnTo>
                  <a:lnTo>
                    <a:pt x="10244" y="10245"/>
                  </a:lnTo>
                  <a:lnTo>
                    <a:pt x="10390" y="10366"/>
                  </a:lnTo>
                  <a:lnTo>
                    <a:pt x="10536" y="10464"/>
                  </a:lnTo>
                  <a:lnTo>
                    <a:pt x="10609" y="10488"/>
                  </a:lnTo>
                  <a:lnTo>
                    <a:pt x="10658" y="10464"/>
                  </a:lnTo>
                  <a:lnTo>
                    <a:pt x="10731" y="10439"/>
                  </a:lnTo>
                  <a:lnTo>
                    <a:pt x="10780" y="10391"/>
                  </a:lnTo>
                  <a:lnTo>
                    <a:pt x="10804" y="10342"/>
                  </a:lnTo>
                  <a:lnTo>
                    <a:pt x="10828" y="10269"/>
                  </a:lnTo>
                  <a:lnTo>
                    <a:pt x="10804" y="10220"/>
                  </a:lnTo>
                  <a:lnTo>
                    <a:pt x="10755" y="10147"/>
                  </a:lnTo>
                  <a:lnTo>
                    <a:pt x="10220" y="9734"/>
                  </a:lnTo>
                  <a:lnTo>
                    <a:pt x="10001" y="9563"/>
                  </a:lnTo>
                  <a:lnTo>
                    <a:pt x="9904" y="9490"/>
                  </a:lnTo>
                  <a:lnTo>
                    <a:pt x="9782" y="9442"/>
                  </a:lnTo>
                  <a:lnTo>
                    <a:pt x="10196" y="8931"/>
                  </a:lnTo>
                  <a:close/>
                  <a:moveTo>
                    <a:pt x="9125" y="10245"/>
                  </a:moveTo>
                  <a:lnTo>
                    <a:pt x="9247" y="10342"/>
                  </a:lnTo>
                  <a:lnTo>
                    <a:pt x="9368" y="10415"/>
                  </a:lnTo>
                  <a:lnTo>
                    <a:pt x="9612" y="10585"/>
                  </a:lnTo>
                  <a:lnTo>
                    <a:pt x="9904" y="10829"/>
                  </a:lnTo>
                  <a:lnTo>
                    <a:pt x="10050" y="10950"/>
                  </a:lnTo>
                  <a:lnTo>
                    <a:pt x="10220" y="11048"/>
                  </a:lnTo>
                  <a:lnTo>
                    <a:pt x="9685" y="11583"/>
                  </a:lnTo>
                  <a:lnTo>
                    <a:pt x="9685" y="11534"/>
                  </a:lnTo>
                  <a:lnTo>
                    <a:pt x="9660" y="11437"/>
                  </a:lnTo>
                  <a:lnTo>
                    <a:pt x="9587" y="11364"/>
                  </a:lnTo>
                  <a:lnTo>
                    <a:pt x="9417" y="11218"/>
                  </a:lnTo>
                  <a:lnTo>
                    <a:pt x="9222" y="11023"/>
                  </a:lnTo>
                  <a:lnTo>
                    <a:pt x="9028" y="10853"/>
                  </a:lnTo>
                  <a:lnTo>
                    <a:pt x="8906" y="10756"/>
                  </a:lnTo>
                  <a:lnTo>
                    <a:pt x="8736" y="10683"/>
                  </a:lnTo>
                  <a:lnTo>
                    <a:pt x="8833" y="10585"/>
                  </a:lnTo>
                  <a:lnTo>
                    <a:pt x="9125" y="10245"/>
                  </a:lnTo>
                  <a:close/>
                  <a:moveTo>
                    <a:pt x="8468" y="10926"/>
                  </a:moveTo>
                  <a:lnTo>
                    <a:pt x="8687" y="11096"/>
                  </a:lnTo>
                  <a:lnTo>
                    <a:pt x="8930" y="11291"/>
                  </a:lnTo>
                  <a:lnTo>
                    <a:pt x="9052" y="11437"/>
                  </a:lnTo>
                  <a:lnTo>
                    <a:pt x="9198" y="11583"/>
                  </a:lnTo>
                  <a:lnTo>
                    <a:pt x="9271" y="11656"/>
                  </a:lnTo>
                  <a:lnTo>
                    <a:pt x="9344" y="11705"/>
                  </a:lnTo>
                  <a:lnTo>
                    <a:pt x="9441" y="11753"/>
                  </a:lnTo>
                  <a:lnTo>
                    <a:pt x="9539" y="11753"/>
                  </a:lnTo>
                  <a:lnTo>
                    <a:pt x="8468" y="12824"/>
                  </a:lnTo>
                  <a:lnTo>
                    <a:pt x="8152" y="12532"/>
                  </a:lnTo>
                  <a:lnTo>
                    <a:pt x="7811" y="12240"/>
                  </a:lnTo>
                  <a:lnTo>
                    <a:pt x="7470" y="11899"/>
                  </a:lnTo>
                  <a:lnTo>
                    <a:pt x="7349" y="11826"/>
                  </a:lnTo>
                  <a:lnTo>
                    <a:pt x="7738" y="11534"/>
                  </a:lnTo>
                  <a:lnTo>
                    <a:pt x="7860" y="11705"/>
                  </a:lnTo>
                  <a:lnTo>
                    <a:pt x="8006" y="11875"/>
                  </a:lnTo>
                  <a:lnTo>
                    <a:pt x="8371" y="12264"/>
                  </a:lnTo>
                  <a:lnTo>
                    <a:pt x="8517" y="12434"/>
                  </a:lnTo>
                  <a:lnTo>
                    <a:pt x="8590" y="12483"/>
                  </a:lnTo>
                  <a:lnTo>
                    <a:pt x="8687" y="12507"/>
                  </a:lnTo>
                  <a:lnTo>
                    <a:pt x="8736" y="12507"/>
                  </a:lnTo>
                  <a:lnTo>
                    <a:pt x="8809" y="12483"/>
                  </a:lnTo>
                  <a:lnTo>
                    <a:pt x="8833" y="12434"/>
                  </a:lnTo>
                  <a:lnTo>
                    <a:pt x="8857" y="12386"/>
                  </a:lnTo>
                  <a:lnTo>
                    <a:pt x="8857" y="12289"/>
                  </a:lnTo>
                  <a:lnTo>
                    <a:pt x="8809" y="12191"/>
                  </a:lnTo>
                  <a:lnTo>
                    <a:pt x="8760" y="12094"/>
                  </a:lnTo>
                  <a:lnTo>
                    <a:pt x="8663" y="11997"/>
                  </a:lnTo>
                  <a:lnTo>
                    <a:pt x="8492" y="11826"/>
                  </a:lnTo>
                  <a:lnTo>
                    <a:pt x="8322" y="11680"/>
                  </a:lnTo>
                  <a:lnTo>
                    <a:pt x="8152" y="11510"/>
                  </a:lnTo>
                  <a:lnTo>
                    <a:pt x="7957" y="11364"/>
                  </a:lnTo>
                  <a:lnTo>
                    <a:pt x="8468" y="10926"/>
                  </a:lnTo>
                  <a:close/>
                  <a:moveTo>
                    <a:pt x="11047" y="2312"/>
                  </a:moveTo>
                  <a:lnTo>
                    <a:pt x="11120" y="2434"/>
                  </a:lnTo>
                  <a:lnTo>
                    <a:pt x="11218" y="2531"/>
                  </a:lnTo>
                  <a:lnTo>
                    <a:pt x="11437" y="2750"/>
                  </a:lnTo>
                  <a:lnTo>
                    <a:pt x="11850" y="3213"/>
                  </a:lnTo>
                  <a:lnTo>
                    <a:pt x="11826" y="3213"/>
                  </a:lnTo>
                  <a:lnTo>
                    <a:pt x="11193" y="3748"/>
                  </a:lnTo>
                  <a:lnTo>
                    <a:pt x="10609" y="4283"/>
                  </a:lnTo>
                  <a:lnTo>
                    <a:pt x="10025" y="4867"/>
                  </a:lnTo>
                  <a:lnTo>
                    <a:pt x="9490" y="5500"/>
                  </a:lnTo>
                  <a:lnTo>
                    <a:pt x="9174" y="5865"/>
                  </a:lnTo>
                  <a:lnTo>
                    <a:pt x="8857" y="6254"/>
                  </a:lnTo>
                  <a:lnTo>
                    <a:pt x="8517" y="6595"/>
                  </a:lnTo>
                  <a:lnTo>
                    <a:pt x="8176" y="6935"/>
                  </a:lnTo>
                  <a:lnTo>
                    <a:pt x="7373" y="7617"/>
                  </a:lnTo>
                  <a:lnTo>
                    <a:pt x="6984" y="7933"/>
                  </a:lnTo>
                  <a:lnTo>
                    <a:pt x="6594" y="8274"/>
                  </a:lnTo>
                  <a:lnTo>
                    <a:pt x="6229" y="8639"/>
                  </a:lnTo>
                  <a:lnTo>
                    <a:pt x="5864" y="9004"/>
                  </a:lnTo>
                  <a:lnTo>
                    <a:pt x="5183" y="9782"/>
                  </a:lnTo>
                  <a:lnTo>
                    <a:pt x="4502" y="10537"/>
                  </a:lnTo>
                  <a:lnTo>
                    <a:pt x="4137" y="10902"/>
                  </a:lnTo>
                  <a:lnTo>
                    <a:pt x="3772" y="11242"/>
                  </a:lnTo>
                  <a:lnTo>
                    <a:pt x="3115" y="11802"/>
                  </a:lnTo>
                  <a:lnTo>
                    <a:pt x="2799" y="12118"/>
                  </a:lnTo>
                  <a:lnTo>
                    <a:pt x="2507" y="12434"/>
                  </a:lnTo>
                  <a:lnTo>
                    <a:pt x="2263" y="12702"/>
                  </a:lnTo>
                  <a:lnTo>
                    <a:pt x="2166" y="12848"/>
                  </a:lnTo>
                  <a:lnTo>
                    <a:pt x="2069" y="13018"/>
                  </a:lnTo>
                  <a:lnTo>
                    <a:pt x="1850" y="12824"/>
                  </a:lnTo>
                  <a:lnTo>
                    <a:pt x="1460" y="12459"/>
                  </a:lnTo>
                  <a:lnTo>
                    <a:pt x="1266" y="12264"/>
                  </a:lnTo>
                  <a:lnTo>
                    <a:pt x="1047" y="12118"/>
                  </a:lnTo>
                  <a:lnTo>
                    <a:pt x="1047" y="12070"/>
                  </a:lnTo>
                  <a:lnTo>
                    <a:pt x="1193" y="11997"/>
                  </a:lnTo>
                  <a:lnTo>
                    <a:pt x="1339" y="11924"/>
                  </a:lnTo>
                  <a:lnTo>
                    <a:pt x="1460" y="11826"/>
                  </a:lnTo>
                  <a:lnTo>
                    <a:pt x="1582" y="11705"/>
                  </a:lnTo>
                  <a:lnTo>
                    <a:pt x="2020" y="11218"/>
                  </a:lnTo>
                  <a:lnTo>
                    <a:pt x="2385" y="10853"/>
                  </a:lnTo>
                  <a:lnTo>
                    <a:pt x="2774" y="10537"/>
                  </a:lnTo>
                  <a:lnTo>
                    <a:pt x="3577" y="9880"/>
                  </a:lnTo>
                  <a:lnTo>
                    <a:pt x="3942" y="9539"/>
                  </a:lnTo>
                  <a:lnTo>
                    <a:pt x="4307" y="9198"/>
                  </a:lnTo>
                  <a:lnTo>
                    <a:pt x="5037" y="8468"/>
                  </a:lnTo>
                  <a:lnTo>
                    <a:pt x="5718" y="7738"/>
                  </a:lnTo>
                  <a:lnTo>
                    <a:pt x="6400" y="7008"/>
                  </a:lnTo>
                  <a:lnTo>
                    <a:pt x="7081" y="6303"/>
                  </a:lnTo>
                  <a:lnTo>
                    <a:pt x="7787" y="5621"/>
                  </a:lnTo>
                  <a:lnTo>
                    <a:pt x="8468" y="4940"/>
                  </a:lnTo>
                  <a:lnTo>
                    <a:pt x="9149" y="4259"/>
                  </a:lnTo>
                  <a:lnTo>
                    <a:pt x="10074" y="3261"/>
                  </a:lnTo>
                  <a:lnTo>
                    <a:pt x="10561" y="2775"/>
                  </a:lnTo>
                  <a:lnTo>
                    <a:pt x="11047" y="2312"/>
                  </a:lnTo>
                  <a:close/>
                  <a:moveTo>
                    <a:pt x="7154" y="11997"/>
                  </a:moveTo>
                  <a:lnTo>
                    <a:pt x="7203" y="12094"/>
                  </a:lnTo>
                  <a:lnTo>
                    <a:pt x="7251" y="12167"/>
                  </a:lnTo>
                  <a:lnTo>
                    <a:pt x="7422" y="12386"/>
                  </a:lnTo>
                  <a:lnTo>
                    <a:pt x="7592" y="12580"/>
                  </a:lnTo>
                  <a:lnTo>
                    <a:pt x="7884" y="12872"/>
                  </a:lnTo>
                  <a:lnTo>
                    <a:pt x="8030" y="12994"/>
                  </a:lnTo>
                  <a:lnTo>
                    <a:pt x="8200" y="13091"/>
                  </a:lnTo>
                  <a:lnTo>
                    <a:pt x="7835" y="13481"/>
                  </a:lnTo>
                  <a:lnTo>
                    <a:pt x="7811" y="13432"/>
                  </a:lnTo>
                  <a:lnTo>
                    <a:pt x="7787" y="13408"/>
                  </a:lnTo>
                  <a:lnTo>
                    <a:pt x="7616" y="13262"/>
                  </a:lnTo>
                  <a:lnTo>
                    <a:pt x="7446" y="13140"/>
                  </a:lnTo>
                  <a:lnTo>
                    <a:pt x="7251" y="13018"/>
                  </a:lnTo>
                  <a:lnTo>
                    <a:pt x="7057" y="12872"/>
                  </a:lnTo>
                  <a:lnTo>
                    <a:pt x="6716" y="12580"/>
                  </a:lnTo>
                  <a:lnTo>
                    <a:pt x="6643" y="12532"/>
                  </a:lnTo>
                  <a:lnTo>
                    <a:pt x="6594" y="12507"/>
                  </a:lnTo>
                  <a:lnTo>
                    <a:pt x="6862" y="12240"/>
                  </a:lnTo>
                  <a:lnTo>
                    <a:pt x="7154" y="11997"/>
                  </a:lnTo>
                  <a:close/>
                  <a:moveTo>
                    <a:pt x="6424" y="12702"/>
                  </a:moveTo>
                  <a:lnTo>
                    <a:pt x="6448" y="12775"/>
                  </a:lnTo>
                  <a:lnTo>
                    <a:pt x="6473" y="12848"/>
                  </a:lnTo>
                  <a:lnTo>
                    <a:pt x="6667" y="13043"/>
                  </a:lnTo>
                  <a:lnTo>
                    <a:pt x="6862" y="13213"/>
                  </a:lnTo>
                  <a:lnTo>
                    <a:pt x="7032" y="13359"/>
                  </a:lnTo>
                  <a:lnTo>
                    <a:pt x="7227" y="13481"/>
                  </a:lnTo>
                  <a:lnTo>
                    <a:pt x="7446" y="13602"/>
                  </a:lnTo>
                  <a:lnTo>
                    <a:pt x="7568" y="13627"/>
                  </a:lnTo>
                  <a:lnTo>
                    <a:pt x="7689" y="13627"/>
                  </a:lnTo>
                  <a:lnTo>
                    <a:pt x="7470" y="13846"/>
                  </a:lnTo>
                  <a:lnTo>
                    <a:pt x="7300" y="14040"/>
                  </a:lnTo>
                  <a:lnTo>
                    <a:pt x="7276" y="14016"/>
                  </a:lnTo>
                  <a:lnTo>
                    <a:pt x="6911" y="13797"/>
                  </a:lnTo>
                  <a:lnTo>
                    <a:pt x="6570" y="13554"/>
                  </a:lnTo>
                  <a:lnTo>
                    <a:pt x="6302" y="13335"/>
                  </a:lnTo>
                  <a:lnTo>
                    <a:pt x="6035" y="13164"/>
                  </a:lnTo>
                  <a:lnTo>
                    <a:pt x="6108" y="13043"/>
                  </a:lnTo>
                  <a:lnTo>
                    <a:pt x="6424" y="12702"/>
                  </a:lnTo>
                  <a:close/>
                  <a:moveTo>
                    <a:pt x="5889" y="13335"/>
                  </a:moveTo>
                  <a:lnTo>
                    <a:pt x="5962" y="13456"/>
                  </a:lnTo>
                  <a:lnTo>
                    <a:pt x="6059" y="13578"/>
                  </a:lnTo>
                  <a:lnTo>
                    <a:pt x="6278" y="13797"/>
                  </a:lnTo>
                  <a:lnTo>
                    <a:pt x="6643" y="14089"/>
                  </a:lnTo>
                  <a:lnTo>
                    <a:pt x="6813" y="14211"/>
                  </a:lnTo>
                  <a:lnTo>
                    <a:pt x="7032" y="14308"/>
                  </a:lnTo>
                  <a:lnTo>
                    <a:pt x="6692" y="14673"/>
                  </a:lnTo>
                  <a:lnTo>
                    <a:pt x="6619" y="14624"/>
                  </a:lnTo>
                  <a:lnTo>
                    <a:pt x="6497" y="14600"/>
                  </a:lnTo>
                  <a:lnTo>
                    <a:pt x="6375" y="14527"/>
                  </a:lnTo>
                  <a:lnTo>
                    <a:pt x="6254" y="14454"/>
                  </a:lnTo>
                  <a:lnTo>
                    <a:pt x="6132" y="14381"/>
                  </a:lnTo>
                  <a:lnTo>
                    <a:pt x="5913" y="14186"/>
                  </a:lnTo>
                  <a:lnTo>
                    <a:pt x="5718" y="14016"/>
                  </a:lnTo>
                  <a:lnTo>
                    <a:pt x="5597" y="13943"/>
                  </a:lnTo>
                  <a:lnTo>
                    <a:pt x="5451" y="13846"/>
                  </a:lnTo>
                  <a:lnTo>
                    <a:pt x="5889" y="13335"/>
                  </a:lnTo>
                  <a:close/>
                  <a:moveTo>
                    <a:pt x="12191" y="3553"/>
                  </a:moveTo>
                  <a:lnTo>
                    <a:pt x="12653" y="4040"/>
                  </a:lnTo>
                  <a:lnTo>
                    <a:pt x="13432" y="4916"/>
                  </a:lnTo>
                  <a:lnTo>
                    <a:pt x="13164" y="5208"/>
                  </a:lnTo>
                  <a:lnTo>
                    <a:pt x="12896" y="5500"/>
                  </a:lnTo>
                  <a:lnTo>
                    <a:pt x="12361" y="6108"/>
                  </a:lnTo>
                  <a:lnTo>
                    <a:pt x="12045" y="6424"/>
                  </a:lnTo>
                  <a:lnTo>
                    <a:pt x="11729" y="6716"/>
                  </a:lnTo>
                  <a:lnTo>
                    <a:pt x="11388" y="7008"/>
                  </a:lnTo>
                  <a:lnTo>
                    <a:pt x="11047" y="7300"/>
                  </a:lnTo>
                  <a:lnTo>
                    <a:pt x="10731" y="7617"/>
                  </a:lnTo>
                  <a:lnTo>
                    <a:pt x="10415" y="7957"/>
                  </a:lnTo>
                  <a:lnTo>
                    <a:pt x="9806" y="8687"/>
                  </a:lnTo>
                  <a:lnTo>
                    <a:pt x="9247" y="9417"/>
                  </a:lnTo>
                  <a:lnTo>
                    <a:pt x="8638" y="10147"/>
                  </a:lnTo>
                  <a:lnTo>
                    <a:pt x="8346" y="10464"/>
                  </a:lnTo>
                  <a:lnTo>
                    <a:pt x="8006" y="10756"/>
                  </a:lnTo>
                  <a:lnTo>
                    <a:pt x="7324" y="11340"/>
                  </a:lnTo>
                  <a:lnTo>
                    <a:pt x="6643" y="11899"/>
                  </a:lnTo>
                  <a:lnTo>
                    <a:pt x="6302" y="12191"/>
                  </a:lnTo>
                  <a:lnTo>
                    <a:pt x="6010" y="12532"/>
                  </a:lnTo>
                  <a:lnTo>
                    <a:pt x="5475" y="13164"/>
                  </a:lnTo>
                  <a:lnTo>
                    <a:pt x="4940" y="13773"/>
                  </a:lnTo>
                  <a:lnTo>
                    <a:pt x="4672" y="14016"/>
                  </a:lnTo>
                  <a:lnTo>
                    <a:pt x="4404" y="14235"/>
                  </a:lnTo>
                  <a:lnTo>
                    <a:pt x="4137" y="14454"/>
                  </a:lnTo>
                  <a:lnTo>
                    <a:pt x="4015" y="14600"/>
                  </a:lnTo>
                  <a:lnTo>
                    <a:pt x="3918" y="14722"/>
                  </a:lnTo>
                  <a:lnTo>
                    <a:pt x="3480" y="14284"/>
                  </a:lnTo>
                  <a:lnTo>
                    <a:pt x="3042" y="13846"/>
                  </a:lnTo>
                  <a:lnTo>
                    <a:pt x="2361" y="13262"/>
                  </a:lnTo>
                  <a:lnTo>
                    <a:pt x="2482" y="13164"/>
                  </a:lnTo>
                  <a:lnTo>
                    <a:pt x="2604" y="13043"/>
                  </a:lnTo>
                  <a:lnTo>
                    <a:pt x="2774" y="12799"/>
                  </a:lnTo>
                  <a:lnTo>
                    <a:pt x="3066" y="12507"/>
                  </a:lnTo>
                  <a:lnTo>
                    <a:pt x="3358" y="12216"/>
                  </a:lnTo>
                  <a:lnTo>
                    <a:pt x="3967" y="11680"/>
                  </a:lnTo>
                  <a:lnTo>
                    <a:pt x="4380" y="11315"/>
                  </a:lnTo>
                  <a:lnTo>
                    <a:pt x="4745" y="10950"/>
                  </a:lnTo>
                  <a:lnTo>
                    <a:pt x="5475" y="10172"/>
                  </a:lnTo>
                  <a:lnTo>
                    <a:pt x="6181" y="9393"/>
                  </a:lnTo>
                  <a:lnTo>
                    <a:pt x="6546" y="9004"/>
                  </a:lnTo>
                  <a:lnTo>
                    <a:pt x="6935" y="8614"/>
                  </a:lnTo>
                  <a:lnTo>
                    <a:pt x="7324" y="8274"/>
                  </a:lnTo>
                  <a:lnTo>
                    <a:pt x="7714" y="7933"/>
                  </a:lnTo>
                  <a:lnTo>
                    <a:pt x="8517" y="7276"/>
                  </a:lnTo>
                  <a:lnTo>
                    <a:pt x="8857" y="6935"/>
                  </a:lnTo>
                  <a:lnTo>
                    <a:pt x="9198" y="6595"/>
                  </a:lnTo>
                  <a:lnTo>
                    <a:pt x="9514" y="6205"/>
                  </a:lnTo>
                  <a:lnTo>
                    <a:pt x="9831" y="5840"/>
                  </a:lnTo>
                  <a:lnTo>
                    <a:pt x="10171" y="5427"/>
                  </a:lnTo>
                  <a:lnTo>
                    <a:pt x="10488" y="5062"/>
                  </a:lnTo>
                  <a:lnTo>
                    <a:pt x="10853" y="4697"/>
                  </a:lnTo>
                  <a:lnTo>
                    <a:pt x="11242" y="4356"/>
                  </a:lnTo>
                  <a:lnTo>
                    <a:pt x="11729" y="3967"/>
                  </a:lnTo>
                  <a:lnTo>
                    <a:pt x="11972" y="3772"/>
                  </a:lnTo>
                  <a:lnTo>
                    <a:pt x="12191" y="3553"/>
                  </a:lnTo>
                  <a:close/>
                  <a:moveTo>
                    <a:pt x="5232" y="14065"/>
                  </a:moveTo>
                  <a:lnTo>
                    <a:pt x="5353" y="14186"/>
                  </a:lnTo>
                  <a:lnTo>
                    <a:pt x="5451" y="14308"/>
                  </a:lnTo>
                  <a:lnTo>
                    <a:pt x="5645" y="14454"/>
                  </a:lnTo>
                  <a:lnTo>
                    <a:pt x="5816" y="14624"/>
                  </a:lnTo>
                  <a:lnTo>
                    <a:pt x="5986" y="14770"/>
                  </a:lnTo>
                  <a:lnTo>
                    <a:pt x="6181" y="14892"/>
                  </a:lnTo>
                  <a:lnTo>
                    <a:pt x="6375" y="14989"/>
                  </a:lnTo>
                  <a:lnTo>
                    <a:pt x="6108" y="15281"/>
                  </a:lnTo>
                  <a:lnTo>
                    <a:pt x="5937" y="15452"/>
                  </a:lnTo>
                  <a:lnTo>
                    <a:pt x="5937" y="15403"/>
                  </a:lnTo>
                  <a:lnTo>
                    <a:pt x="5889" y="15354"/>
                  </a:lnTo>
                  <a:lnTo>
                    <a:pt x="5597" y="15038"/>
                  </a:lnTo>
                  <a:lnTo>
                    <a:pt x="5280" y="14746"/>
                  </a:lnTo>
                  <a:lnTo>
                    <a:pt x="5086" y="14576"/>
                  </a:lnTo>
                  <a:lnTo>
                    <a:pt x="4964" y="14503"/>
                  </a:lnTo>
                  <a:lnTo>
                    <a:pt x="4867" y="14430"/>
                  </a:lnTo>
                  <a:lnTo>
                    <a:pt x="5037" y="14284"/>
                  </a:lnTo>
                  <a:lnTo>
                    <a:pt x="5232" y="14065"/>
                  </a:lnTo>
                  <a:close/>
                  <a:moveTo>
                    <a:pt x="852" y="15476"/>
                  </a:moveTo>
                  <a:lnTo>
                    <a:pt x="974" y="15598"/>
                  </a:lnTo>
                  <a:lnTo>
                    <a:pt x="1412" y="16036"/>
                  </a:lnTo>
                  <a:lnTo>
                    <a:pt x="1363" y="16011"/>
                  </a:lnTo>
                  <a:lnTo>
                    <a:pt x="1290" y="15987"/>
                  </a:lnTo>
                  <a:lnTo>
                    <a:pt x="852" y="15476"/>
                  </a:lnTo>
                  <a:close/>
                  <a:moveTo>
                    <a:pt x="4575" y="14673"/>
                  </a:moveTo>
                  <a:lnTo>
                    <a:pt x="4696" y="14795"/>
                  </a:lnTo>
                  <a:lnTo>
                    <a:pt x="4818" y="14892"/>
                  </a:lnTo>
                  <a:lnTo>
                    <a:pt x="5037" y="15087"/>
                  </a:lnTo>
                  <a:lnTo>
                    <a:pt x="5329" y="15354"/>
                  </a:lnTo>
                  <a:lnTo>
                    <a:pt x="5597" y="15622"/>
                  </a:lnTo>
                  <a:lnTo>
                    <a:pt x="5670" y="15671"/>
                  </a:lnTo>
                  <a:lnTo>
                    <a:pt x="5718" y="15671"/>
                  </a:lnTo>
                  <a:lnTo>
                    <a:pt x="5378" y="15987"/>
                  </a:lnTo>
                  <a:lnTo>
                    <a:pt x="5232" y="16109"/>
                  </a:lnTo>
                  <a:lnTo>
                    <a:pt x="5183" y="16060"/>
                  </a:lnTo>
                  <a:lnTo>
                    <a:pt x="5110" y="16036"/>
                  </a:lnTo>
                  <a:lnTo>
                    <a:pt x="4088" y="14916"/>
                  </a:lnTo>
                  <a:lnTo>
                    <a:pt x="4210" y="14868"/>
                  </a:lnTo>
                  <a:lnTo>
                    <a:pt x="4331" y="14819"/>
                  </a:lnTo>
                  <a:lnTo>
                    <a:pt x="4453" y="14746"/>
                  </a:lnTo>
                  <a:lnTo>
                    <a:pt x="4575" y="14673"/>
                  </a:lnTo>
                  <a:close/>
                  <a:moveTo>
                    <a:pt x="755" y="16230"/>
                  </a:moveTo>
                  <a:lnTo>
                    <a:pt x="1071" y="16498"/>
                  </a:lnTo>
                  <a:lnTo>
                    <a:pt x="1071" y="16522"/>
                  </a:lnTo>
                  <a:lnTo>
                    <a:pt x="998" y="16474"/>
                  </a:lnTo>
                  <a:lnTo>
                    <a:pt x="925" y="16449"/>
                  </a:lnTo>
                  <a:lnTo>
                    <a:pt x="852" y="16376"/>
                  </a:lnTo>
                  <a:lnTo>
                    <a:pt x="755" y="16230"/>
                  </a:lnTo>
                  <a:close/>
                  <a:moveTo>
                    <a:pt x="1047" y="12532"/>
                  </a:moveTo>
                  <a:lnTo>
                    <a:pt x="1168" y="12678"/>
                  </a:lnTo>
                  <a:lnTo>
                    <a:pt x="1314" y="12824"/>
                  </a:lnTo>
                  <a:lnTo>
                    <a:pt x="1582" y="13067"/>
                  </a:lnTo>
                  <a:lnTo>
                    <a:pt x="2166" y="13602"/>
                  </a:lnTo>
                  <a:lnTo>
                    <a:pt x="2750" y="14113"/>
                  </a:lnTo>
                  <a:lnTo>
                    <a:pt x="3018" y="14357"/>
                  </a:lnTo>
                  <a:lnTo>
                    <a:pt x="3261" y="14600"/>
                  </a:lnTo>
                  <a:lnTo>
                    <a:pt x="3723" y="15135"/>
                  </a:lnTo>
                  <a:lnTo>
                    <a:pt x="4185" y="15646"/>
                  </a:lnTo>
                  <a:lnTo>
                    <a:pt x="4672" y="16157"/>
                  </a:lnTo>
                  <a:lnTo>
                    <a:pt x="4404" y="16230"/>
                  </a:lnTo>
                  <a:lnTo>
                    <a:pt x="4112" y="16303"/>
                  </a:lnTo>
                  <a:lnTo>
                    <a:pt x="3553" y="16376"/>
                  </a:lnTo>
                  <a:lnTo>
                    <a:pt x="2969" y="16425"/>
                  </a:lnTo>
                  <a:lnTo>
                    <a:pt x="2409" y="16498"/>
                  </a:lnTo>
                  <a:lnTo>
                    <a:pt x="2288" y="16522"/>
                  </a:lnTo>
                  <a:lnTo>
                    <a:pt x="2263" y="16474"/>
                  </a:lnTo>
                  <a:lnTo>
                    <a:pt x="2142" y="16230"/>
                  </a:lnTo>
                  <a:lnTo>
                    <a:pt x="1996" y="16011"/>
                  </a:lnTo>
                  <a:lnTo>
                    <a:pt x="1801" y="15792"/>
                  </a:lnTo>
                  <a:lnTo>
                    <a:pt x="1606" y="15598"/>
                  </a:lnTo>
                  <a:lnTo>
                    <a:pt x="1168" y="15233"/>
                  </a:lnTo>
                  <a:lnTo>
                    <a:pt x="730" y="14892"/>
                  </a:lnTo>
                  <a:lnTo>
                    <a:pt x="779" y="14600"/>
                  </a:lnTo>
                  <a:lnTo>
                    <a:pt x="925" y="13262"/>
                  </a:lnTo>
                  <a:lnTo>
                    <a:pt x="1047" y="12532"/>
                  </a:lnTo>
                  <a:close/>
                  <a:moveTo>
                    <a:pt x="1436" y="16644"/>
                  </a:moveTo>
                  <a:lnTo>
                    <a:pt x="1533" y="16717"/>
                  </a:lnTo>
                  <a:lnTo>
                    <a:pt x="1387" y="16741"/>
                  </a:lnTo>
                  <a:lnTo>
                    <a:pt x="1436" y="16644"/>
                  </a:lnTo>
                  <a:close/>
                  <a:moveTo>
                    <a:pt x="536" y="16741"/>
                  </a:moveTo>
                  <a:lnTo>
                    <a:pt x="584" y="16766"/>
                  </a:lnTo>
                  <a:lnTo>
                    <a:pt x="609" y="16766"/>
                  </a:lnTo>
                  <a:lnTo>
                    <a:pt x="682" y="16814"/>
                  </a:lnTo>
                  <a:lnTo>
                    <a:pt x="779" y="16839"/>
                  </a:lnTo>
                  <a:lnTo>
                    <a:pt x="876" y="16839"/>
                  </a:lnTo>
                  <a:lnTo>
                    <a:pt x="974" y="16814"/>
                  </a:lnTo>
                  <a:lnTo>
                    <a:pt x="974" y="16839"/>
                  </a:lnTo>
                  <a:lnTo>
                    <a:pt x="755" y="16887"/>
                  </a:lnTo>
                  <a:lnTo>
                    <a:pt x="511" y="16936"/>
                  </a:lnTo>
                  <a:lnTo>
                    <a:pt x="536" y="16741"/>
                  </a:lnTo>
                  <a:close/>
                  <a:moveTo>
                    <a:pt x="13967" y="1"/>
                  </a:moveTo>
                  <a:lnTo>
                    <a:pt x="13602" y="25"/>
                  </a:lnTo>
                  <a:lnTo>
                    <a:pt x="13261" y="74"/>
                  </a:lnTo>
                  <a:lnTo>
                    <a:pt x="12945" y="195"/>
                  </a:lnTo>
                  <a:lnTo>
                    <a:pt x="12629" y="341"/>
                  </a:lnTo>
                  <a:lnTo>
                    <a:pt x="12337" y="560"/>
                  </a:lnTo>
                  <a:lnTo>
                    <a:pt x="12021" y="828"/>
                  </a:lnTo>
                  <a:lnTo>
                    <a:pt x="11875" y="974"/>
                  </a:lnTo>
                  <a:lnTo>
                    <a:pt x="11826" y="1071"/>
                  </a:lnTo>
                  <a:lnTo>
                    <a:pt x="11777" y="1169"/>
                  </a:lnTo>
                  <a:lnTo>
                    <a:pt x="11704" y="1193"/>
                  </a:lnTo>
                  <a:lnTo>
                    <a:pt x="11339" y="1485"/>
                  </a:lnTo>
                  <a:lnTo>
                    <a:pt x="10999" y="1777"/>
                  </a:lnTo>
                  <a:lnTo>
                    <a:pt x="10317" y="2385"/>
                  </a:lnTo>
                  <a:lnTo>
                    <a:pt x="9685" y="3042"/>
                  </a:lnTo>
                  <a:lnTo>
                    <a:pt x="9052" y="3699"/>
                  </a:lnTo>
                  <a:lnTo>
                    <a:pt x="8395" y="4405"/>
                  </a:lnTo>
                  <a:lnTo>
                    <a:pt x="7714" y="5086"/>
                  </a:lnTo>
                  <a:lnTo>
                    <a:pt x="7032" y="5743"/>
                  </a:lnTo>
                  <a:lnTo>
                    <a:pt x="6351" y="6449"/>
                  </a:lnTo>
                  <a:lnTo>
                    <a:pt x="4964" y="7933"/>
                  </a:lnTo>
                  <a:lnTo>
                    <a:pt x="4258" y="8663"/>
                  </a:lnTo>
                  <a:lnTo>
                    <a:pt x="3894" y="9004"/>
                  </a:lnTo>
                  <a:lnTo>
                    <a:pt x="3529" y="9344"/>
                  </a:lnTo>
                  <a:lnTo>
                    <a:pt x="2190" y="10537"/>
                  </a:lnTo>
                  <a:lnTo>
                    <a:pt x="1558" y="11145"/>
                  </a:lnTo>
                  <a:lnTo>
                    <a:pt x="925" y="11778"/>
                  </a:lnTo>
                  <a:lnTo>
                    <a:pt x="876" y="11753"/>
                  </a:lnTo>
                  <a:lnTo>
                    <a:pt x="803" y="11778"/>
                  </a:lnTo>
                  <a:lnTo>
                    <a:pt x="755" y="11802"/>
                  </a:lnTo>
                  <a:lnTo>
                    <a:pt x="706" y="11851"/>
                  </a:lnTo>
                  <a:lnTo>
                    <a:pt x="609" y="12118"/>
                  </a:lnTo>
                  <a:lnTo>
                    <a:pt x="511" y="12386"/>
                  </a:lnTo>
                  <a:lnTo>
                    <a:pt x="463" y="12702"/>
                  </a:lnTo>
                  <a:lnTo>
                    <a:pt x="414" y="12994"/>
                  </a:lnTo>
                  <a:lnTo>
                    <a:pt x="365" y="13627"/>
                  </a:lnTo>
                  <a:lnTo>
                    <a:pt x="292" y="14211"/>
                  </a:lnTo>
                  <a:lnTo>
                    <a:pt x="98" y="15646"/>
                  </a:lnTo>
                  <a:lnTo>
                    <a:pt x="25" y="16376"/>
                  </a:lnTo>
                  <a:lnTo>
                    <a:pt x="0" y="16717"/>
                  </a:lnTo>
                  <a:lnTo>
                    <a:pt x="0" y="17082"/>
                  </a:lnTo>
                  <a:lnTo>
                    <a:pt x="0" y="17155"/>
                  </a:lnTo>
                  <a:lnTo>
                    <a:pt x="25" y="17204"/>
                  </a:lnTo>
                  <a:lnTo>
                    <a:pt x="122" y="17277"/>
                  </a:lnTo>
                  <a:lnTo>
                    <a:pt x="219" y="17325"/>
                  </a:lnTo>
                  <a:lnTo>
                    <a:pt x="341" y="17325"/>
                  </a:lnTo>
                  <a:lnTo>
                    <a:pt x="438" y="17350"/>
                  </a:lnTo>
                  <a:lnTo>
                    <a:pt x="560" y="17374"/>
                  </a:lnTo>
                  <a:lnTo>
                    <a:pt x="803" y="17398"/>
                  </a:lnTo>
                  <a:lnTo>
                    <a:pt x="1047" y="17350"/>
                  </a:lnTo>
                  <a:lnTo>
                    <a:pt x="1339" y="17301"/>
                  </a:lnTo>
                  <a:lnTo>
                    <a:pt x="1874" y="17131"/>
                  </a:lnTo>
                  <a:lnTo>
                    <a:pt x="2312" y="17009"/>
                  </a:lnTo>
                  <a:lnTo>
                    <a:pt x="2677" y="16936"/>
                  </a:lnTo>
                  <a:lnTo>
                    <a:pt x="3018" y="16887"/>
                  </a:lnTo>
                  <a:lnTo>
                    <a:pt x="3723" y="16839"/>
                  </a:lnTo>
                  <a:lnTo>
                    <a:pt x="4088" y="16790"/>
                  </a:lnTo>
                  <a:lnTo>
                    <a:pt x="4429" y="16741"/>
                  </a:lnTo>
                  <a:lnTo>
                    <a:pt x="4769" y="16644"/>
                  </a:lnTo>
                  <a:lnTo>
                    <a:pt x="5110" y="16522"/>
                  </a:lnTo>
                  <a:lnTo>
                    <a:pt x="5159" y="16498"/>
                  </a:lnTo>
                  <a:lnTo>
                    <a:pt x="5207" y="16449"/>
                  </a:lnTo>
                  <a:lnTo>
                    <a:pt x="5353" y="16401"/>
                  </a:lnTo>
                  <a:lnTo>
                    <a:pt x="5499" y="16328"/>
                  </a:lnTo>
                  <a:lnTo>
                    <a:pt x="5645" y="16255"/>
                  </a:lnTo>
                  <a:lnTo>
                    <a:pt x="5791" y="16133"/>
                  </a:lnTo>
                  <a:lnTo>
                    <a:pt x="6035" y="15890"/>
                  </a:lnTo>
                  <a:lnTo>
                    <a:pt x="6254" y="15671"/>
                  </a:lnTo>
                  <a:lnTo>
                    <a:pt x="6959" y="14965"/>
                  </a:lnTo>
                  <a:lnTo>
                    <a:pt x="7641" y="14284"/>
                  </a:lnTo>
                  <a:lnTo>
                    <a:pt x="9101" y="12824"/>
                  </a:lnTo>
                  <a:lnTo>
                    <a:pt x="10536" y="11364"/>
                  </a:lnTo>
                  <a:lnTo>
                    <a:pt x="11218" y="10658"/>
                  </a:lnTo>
                  <a:lnTo>
                    <a:pt x="11875" y="9904"/>
                  </a:lnTo>
                  <a:lnTo>
                    <a:pt x="12531" y="9174"/>
                  </a:lnTo>
                  <a:lnTo>
                    <a:pt x="13213" y="8444"/>
                  </a:lnTo>
                  <a:lnTo>
                    <a:pt x="13870" y="7811"/>
                  </a:lnTo>
                  <a:lnTo>
                    <a:pt x="14527" y="7179"/>
                  </a:lnTo>
                  <a:lnTo>
                    <a:pt x="15184" y="6522"/>
                  </a:lnTo>
                  <a:lnTo>
                    <a:pt x="15500" y="6205"/>
                  </a:lnTo>
                  <a:lnTo>
                    <a:pt x="15816" y="5840"/>
                  </a:lnTo>
                  <a:lnTo>
                    <a:pt x="15889" y="5792"/>
                  </a:lnTo>
                  <a:lnTo>
                    <a:pt x="15987" y="5767"/>
                  </a:lnTo>
                  <a:lnTo>
                    <a:pt x="16060" y="5694"/>
                  </a:lnTo>
                  <a:lnTo>
                    <a:pt x="16108" y="5621"/>
                  </a:lnTo>
                  <a:lnTo>
                    <a:pt x="16133" y="5524"/>
                  </a:lnTo>
                  <a:lnTo>
                    <a:pt x="16376" y="5208"/>
                  </a:lnTo>
                  <a:lnTo>
                    <a:pt x="16595" y="4891"/>
                  </a:lnTo>
                  <a:lnTo>
                    <a:pt x="16814" y="4551"/>
                  </a:lnTo>
                  <a:lnTo>
                    <a:pt x="16984" y="4210"/>
                  </a:lnTo>
                  <a:lnTo>
                    <a:pt x="17106" y="3845"/>
                  </a:lnTo>
                  <a:lnTo>
                    <a:pt x="17203" y="3480"/>
                  </a:lnTo>
                  <a:lnTo>
                    <a:pt x="17228" y="3140"/>
                  </a:lnTo>
                  <a:lnTo>
                    <a:pt x="17203" y="2799"/>
                  </a:lnTo>
                  <a:lnTo>
                    <a:pt x="17130" y="2458"/>
                  </a:lnTo>
                  <a:lnTo>
                    <a:pt x="17009" y="2142"/>
                  </a:lnTo>
                  <a:lnTo>
                    <a:pt x="16863" y="1826"/>
                  </a:lnTo>
                  <a:lnTo>
                    <a:pt x="16668" y="1534"/>
                  </a:lnTo>
                  <a:lnTo>
                    <a:pt x="16449" y="1266"/>
                  </a:lnTo>
                  <a:lnTo>
                    <a:pt x="16230" y="998"/>
                  </a:lnTo>
                  <a:lnTo>
                    <a:pt x="15962" y="779"/>
                  </a:lnTo>
                  <a:lnTo>
                    <a:pt x="15670" y="560"/>
                  </a:lnTo>
                  <a:lnTo>
                    <a:pt x="15354" y="390"/>
                  </a:lnTo>
                  <a:lnTo>
                    <a:pt x="15013" y="244"/>
                  </a:lnTo>
                  <a:lnTo>
                    <a:pt x="14673" y="122"/>
                  </a:lnTo>
                  <a:lnTo>
                    <a:pt x="14332" y="49"/>
                  </a:lnTo>
                  <a:lnTo>
                    <a:pt x="13967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8" name="Grup 47"/>
          <p:cNvGrpSpPr/>
          <p:nvPr/>
        </p:nvGrpSpPr>
        <p:grpSpPr>
          <a:xfrm>
            <a:off x="0" y="4289804"/>
            <a:ext cx="9980579" cy="1534375"/>
            <a:chOff x="0" y="4289804"/>
            <a:chExt cx="9980579" cy="1534375"/>
          </a:xfrm>
        </p:grpSpPr>
        <p:sp>
          <p:nvSpPr>
            <p:cNvPr id="12" name="Dikdörtgen 11"/>
            <p:cNvSpPr/>
            <p:nvPr/>
          </p:nvSpPr>
          <p:spPr>
            <a:xfrm>
              <a:off x="0" y="4289804"/>
              <a:ext cx="9980579" cy="1534375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3" name="Metin kutusu 12"/>
            <p:cNvSpPr txBox="1"/>
            <p:nvPr/>
          </p:nvSpPr>
          <p:spPr>
            <a:xfrm>
              <a:off x="378737" y="4358200"/>
              <a:ext cx="881390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i="1" dirty="0">
                  <a:solidFill>
                    <a:srgbClr val="472A87"/>
                  </a:solidFill>
                </a:rPr>
                <a:t>Mükelleflerle Vergi İletişim Merkezi, </a:t>
              </a:r>
              <a:r>
                <a:rPr lang="tr-TR" sz="2800" i="1" dirty="0" err="1">
                  <a:solidFill>
                    <a:srgbClr val="472A87"/>
                  </a:solidFill>
                </a:rPr>
                <a:t>Twitter</a:t>
              </a:r>
              <a:r>
                <a:rPr lang="tr-TR" sz="2800" i="1" dirty="0">
                  <a:solidFill>
                    <a:srgbClr val="472A87"/>
                  </a:solidFill>
                </a:rPr>
                <a:t>, </a:t>
              </a:r>
              <a:r>
                <a:rPr lang="tr-TR" sz="2800" i="1" dirty="0" err="1">
                  <a:solidFill>
                    <a:srgbClr val="472A87"/>
                  </a:solidFill>
                </a:rPr>
                <a:t>İnstagram</a:t>
              </a:r>
              <a:r>
                <a:rPr lang="tr-TR" sz="2800" i="1" dirty="0">
                  <a:solidFill>
                    <a:srgbClr val="472A87"/>
                  </a:solidFill>
                </a:rPr>
                <a:t>, Youtube, Facebook gibi sosyal medya platformları ve Mükellef Geri Bildirim Sistemiyle iletişim sağlanmaktadır. </a:t>
              </a:r>
            </a:p>
          </p:txBody>
        </p:sp>
      </p:grpSp>
      <p:pic>
        <p:nvPicPr>
          <p:cNvPr id="2" name="Resi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037" y="5892575"/>
            <a:ext cx="1993926" cy="95993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919" y="4084798"/>
            <a:ext cx="2518442" cy="2287745"/>
          </a:xfrm>
          <a:prstGeom prst="rect">
            <a:avLst/>
          </a:prstGeom>
        </p:spPr>
      </p:pic>
      <p:grpSp>
        <p:nvGrpSpPr>
          <p:cNvPr id="47" name="Grup 46"/>
          <p:cNvGrpSpPr/>
          <p:nvPr/>
        </p:nvGrpSpPr>
        <p:grpSpPr>
          <a:xfrm>
            <a:off x="3151763" y="1557963"/>
            <a:ext cx="9040238" cy="1692771"/>
            <a:chOff x="3151763" y="1557963"/>
            <a:chExt cx="9040238" cy="1692771"/>
          </a:xfrm>
        </p:grpSpPr>
        <p:sp>
          <p:nvSpPr>
            <p:cNvPr id="41" name="Graphic 2"/>
            <p:cNvSpPr/>
            <p:nvPr/>
          </p:nvSpPr>
          <p:spPr>
            <a:xfrm>
              <a:off x="3151763" y="1569154"/>
              <a:ext cx="9040238" cy="1597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600" extrusionOk="0">
                  <a:moveTo>
                    <a:pt x="18880" y="21600"/>
                  </a:moveTo>
                  <a:lnTo>
                    <a:pt x="467" y="21600"/>
                  </a:lnTo>
                  <a:cubicBezTo>
                    <a:pt x="88" y="21600"/>
                    <a:pt x="-98" y="20323"/>
                    <a:pt x="51" y="18752"/>
                  </a:cubicBezTo>
                  <a:lnTo>
                    <a:pt x="1566" y="2848"/>
                  </a:lnTo>
                  <a:cubicBezTo>
                    <a:pt x="1715" y="1277"/>
                    <a:pt x="2145" y="0"/>
                    <a:pt x="2524" y="0"/>
                  </a:cubicBezTo>
                  <a:lnTo>
                    <a:pt x="20937" y="0"/>
                  </a:lnTo>
                  <a:cubicBezTo>
                    <a:pt x="21316" y="0"/>
                    <a:pt x="21502" y="1277"/>
                    <a:pt x="21353" y="2848"/>
                  </a:cubicBezTo>
                  <a:lnTo>
                    <a:pt x="19838" y="18752"/>
                  </a:lnTo>
                  <a:cubicBezTo>
                    <a:pt x="19689" y="20333"/>
                    <a:pt x="19261" y="21600"/>
                    <a:pt x="18880" y="21600"/>
                  </a:cubicBezTo>
                  <a:close/>
                </a:path>
              </a:pathLst>
            </a:custGeom>
            <a:solidFill>
              <a:srgbClr val="00A8E6"/>
            </a:soli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1" name="Metin kutusu 10"/>
            <p:cNvSpPr txBox="1"/>
            <p:nvPr/>
          </p:nvSpPr>
          <p:spPr>
            <a:xfrm>
              <a:off x="4215319" y="1557963"/>
              <a:ext cx="7976681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600" i="1" dirty="0" err="1">
                  <a:solidFill>
                    <a:schemeClr val="bg1"/>
                  </a:solidFill>
                </a:rPr>
                <a:t>GİB’in</a:t>
              </a:r>
              <a:r>
                <a:rPr lang="tr-TR" sz="2600" i="1" dirty="0">
                  <a:solidFill>
                    <a:schemeClr val="bg1"/>
                  </a:solidFill>
                </a:rPr>
                <a:t> internet sitesi olan </a:t>
              </a:r>
              <a:r>
                <a:rPr lang="tr-TR" sz="2600" i="1" dirty="0">
                  <a:solidFill>
                    <a:schemeClr val="bg1"/>
                  </a:solidFill>
                  <a:hlinkClick r:id="rId6"/>
                </a:rPr>
                <a:t>www.gib.gov.tr</a:t>
              </a:r>
              <a:r>
                <a:rPr lang="tr-TR" sz="2600" i="1" dirty="0">
                  <a:solidFill>
                    <a:schemeClr val="bg1"/>
                  </a:solidFill>
                </a:rPr>
                <a:t> adresinden başkanlık tarafından tüm mükelleflere sunulan her türlü hizmete hızlı ve ekonomik bir şekilde ulaşmak mümkündür. </a:t>
              </a:r>
            </a:p>
          </p:txBody>
        </p:sp>
      </p:grpSp>
      <p:grpSp>
        <p:nvGrpSpPr>
          <p:cNvPr id="46" name="Grup 45"/>
          <p:cNvGrpSpPr/>
          <p:nvPr/>
        </p:nvGrpSpPr>
        <p:grpSpPr>
          <a:xfrm>
            <a:off x="98713" y="1260348"/>
            <a:ext cx="4521413" cy="2943352"/>
            <a:chOff x="98713" y="1260348"/>
            <a:chExt cx="4521413" cy="2943352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3" y="1260348"/>
              <a:ext cx="4521413" cy="2943352"/>
            </a:xfrm>
            <a:prstGeom prst="rect">
              <a:avLst/>
            </a:prstGeom>
          </p:spPr>
        </p:pic>
        <p:pic>
          <p:nvPicPr>
            <p:cNvPr id="7" name="Resim 6"/>
            <p:cNvPicPr>
              <a:picLocks noChangeAspect="1"/>
            </p:cNvPicPr>
            <p:nvPr/>
          </p:nvPicPr>
          <p:blipFill rotWithShape="1">
            <a:blip r:embed="rId8"/>
            <a:srcRect b="8844"/>
            <a:stretch/>
          </p:blipFill>
          <p:spPr>
            <a:xfrm>
              <a:off x="736759" y="1394540"/>
              <a:ext cx="3282791" cy="211066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29688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özyaşı Damlası 4"/>
          <p:cNvSpPr/>
          <p:nvPr/>
        </p:nvSpPr>
        <p:spPr>
          <a:xfrm>
            <a:off x="11542294" y="6249397"/>
            <a:ext cx="561474" cy="484096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54A52E3-E4D7-428E-BE9E-7D0AAB5D9382}" type="slidenum">
              <a:rPr lang="tr-TR" sz="1100">
                <a:solidFill>
                  <a:prstClr val="black"/>
                </a:solidFill>
                <a:latin typeface="Segoe Print" panose="02000600000000000000" pitchFamily="2" charset="0"/>
              </a:rPr>
              <a:pPr algn="ctr"/>
              <a:t>11</a:t>
            </a:fld>
            <a:endParaRPr lang="tr-TR" sz="1100" dirty="0">
              <a:solidFill>
                <a:prstClr val="black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658760" y="326756"/>
            <a:ext cx="74470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dirty="0">
                <a:solidFill>
                  <a:srgbClr val="2A95B7"/>
                </a:solidFill>
                <a:latin typeface="Kalam" panose="02000000000000000000" pitchFamily="2" charset="-94"/>
                <a:cs typeface="Kalam" panose="02000000000000000000" pitchFamily="2" charset="-94"/>
              </a:rPr>
              <a:t>KAYIT DIŞI EKONOMİYLE MÜCADELE</a:t>
            </a:r>
          </a:p>
        </p:txBody>
      </p:sp>
      <p:grpSp>
        <p:nvGrpSpPr>
          <p:cNvPr id="23" name="Grup 22"/>
          <p:cNvGrpSpPr/>
          <p:nvPr/>
        </p:nvGrpSpPr>
        <p:grpSpPr>
          <a:xfrm>
            <a:off x="98713" y="171925"/>
            <a:ext cx="1671481" cy="1323377"/>
            <a:chOff x="98713" y="162093"/>
            <a:chExt cx="1671481" cy="1323377"/>
          </a:xfrm>
        </p:grpSpPr>
        <p:pic>
          <p:nvPicPr>
            <p:cNvPr id="21" name="Resim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942" r="49405"/>
            <a:stretch/>
          </p:blipFill>
          <p:spPr>
            <a:xfrm flipH="1">
              <a:off x="98713" y="162093"/>
              <a:ext cx="1671481" cy="1323377"/>
            </a:xfrm>
            <a:prstGeom prst="rect">
              <a:avLst/>
            </a:prstGeom>
          </p:spPr>
        </p:pic>
        <p:sp>
          <p:nvSpPr>
            <p:cNvPr id="22" name="Google Shape;1234;p48"/>
            <p:cNvSpPr/>
            <p:nvPr/>
          </p:nvSpPr>
          <p:spPr>
            <a:xfrm>
              <a:off x="98713" y="259354"/>
              <a:ext cx="560048" cy="565607"/>
            </a:xfrm>
            <a:custGeom>
              <a:avLst/>
              <a:gdLst/>
              <a:ahLst/>
              <a:cxnLst/>
              <a:rect l="l" t="t" r="r" b="b"/>
              <a:pathLst>
                <a:path w="17228" h="17399" extrusionOk="0">
                  <a:moveTo>
                    <a:pt x="14162" y="439"/>
                  </a:moveTo>
                  <a:lnTo>
                    <a:pt x="14478" y="512"/>
                  </a:lnTo>
                  <a:lnTo>
                    <a:pt x="14794" y="609"/>
                  </a:lnTo>
                  <a:lnTo>
                    <a:pt x="15111" y="755"/>
                  </a:lnTo>
                  <a:lnTo>
                    <a:pt x="15403" y="925"/>
                  </a:lnTo>
                  <a:lnTo>
                    <a:pt x="15670" y="1120"/>
                  </a:lnTo>
                  <a:lnTo>
                    <a:pt x="15914" y="1315"/>
                  </a:lnTo>
                  <a:lnTo>
                    <a:pt x="16108" y="1534"/>
                  </a:lnTo>
                  <a:lnTo>
                    <a:pt x="15987" y="1558"/>
                  </a:lnTo>
                  <a:lnTo>
                    <a:pt x="15889" y="1607"/>
                  </a:lnTo>
                  <a:lnTo>
                    <a:pt x="15816" y="1655"/>
                  </a:lnTo>
                  <a:lnTo>
                    <a:pt x="15792" y="1680"/>
                  </a:lnTo>
                  <a:lnTo>
                    <a:pt x="15768" y="1728"/>
                  </a:lnTo>
                  <a:lnTo>
                    <a:pt x="15768" y="1777"/>
                  </a:lnTo>
                  <a:lnTo>
                    <a:pt x="15792" y="1826"/>
                  </a:lnTo>
                  <a:lnTo>
                    <a:pt x="15865" y="1850"/>
                  </a:lnTo>
                  <a:lnTo>
                    <a:pt x="15938" y="1874"/>
                  </a:lnTo>
                  <a:lnTo>
                    <a:pt x="16230" y="1874"/>
                  </a:lnTo>
                  <a:lnTo>
                    <a:pt x="16352" y="1850"/>
                  </a:lnTo>
                  <a:lnTo>
                    <a:pt x="16546" y="2166"/>
                  </a:lnTo>
                  <a:lnTo>
                    <a:pt x="16254" y="2142"/>
                  </a:lnTo>
                  <a:lnTo>
                    <a:pt x="16011" y="2142"/>
                  </a:lnTo>
                  <a:lnTo>
                    <a:pt x="15987" y="2166"/>
                  </a:lnTo>
                  <a:lnTo>
                    <a:pt x="15987" y="2191"/>
                  </a:lnTo>
                  <a:lnTo>
                    <a:pt x="16133" y="2312"/>
                  </a:lnTo>
                  <a:lnTo>
                    <a:pt x="16303" y="2410"/>
                  </a:lnTo>
                  <a:lnTo>
                    <a:pt x="16473" y="2458"/>
                  </a:lnTo>
                  <a:lnTo>
                    <a:pt x="16668" y="2507"/>
                  </a:lnTo>
                  <a:lnTo>
                    <a:pt x="16717" y="2750"/>
                  </a:lnTo>
                  <a:lnTo>
                    <a:pt x="16741" y="2994"/>
                  </a:lnTo>
                  <a:lnTo>
                    <a:pt x="16522" y="2872"/>
                  </a:lnTo>
                  <a:lnTo>
                    <a:pt x="16352" y="2799"/>
                  </a:lnTo>
                  <a:lnTo>
                    <a:pt x="16181" y="2702"/>
                  </a:lnTo>
                  <a:lnTo>
                    <a:pt x="16011" y="2653"/>
                  </a:lnTo>
                  <a:lnTo>
                    <a:pt x="15792" y="2653"/>
                  </a:lnTo>
                  <a:lnTo>
                    <a:pt x="15768" y="2677"/>
                  </a:lnTo>
                  <a:lnTo>
                    <a:pt x="15768" y="2702"/>
                  </a:lnTo>
                  <a:lnTo>
                    <a:pt x="15768" y="2726"/>
                  </a:lnTo>
                  <a:lnTo>
                    <a:pt x="15889" y="2872"/>
                  </a:lnTo>
                  <a:lnTo>
                    <a:pt x="16035" y="2994"/>
                  </a:lnTo>
                  <a:lnTo>
                    <a:pt x="16327" y="3213"/>
                  </a:lnTo>
                  <a:lnTo>
                    <a:pt x="16522" y="3334"/>
                  </a:lnTo>
                  <a:lnTo>
                    <a:pt x="16619" y="3407"/>
                  </a:lnTo>
                  <a:lnTo>
                    <a:pt x="16717" y="3456"/>
                  </a:lnTo>
                  <a:lnTo>
                    <a:pt x="16692" y="3651"/>
                  </a:lnTo>
                  <a:lnTo>
                    <a:pt x="16619" y="3845"/>
                  </a:lnTo>
                  <a:lnTo>
                    <a:pt x="16400" y="3602"/>
                  </a:lnTo>
                  <a:lnTo>
                    <a:pt x="16133" y="3407"/>
                  </a:lnTo>
                  <a:lnTo>
                    <a:pt x="15987" y="3310"/>
                  </a:lnTo>
                  <a:lnTo>
                    <a:pt x="15841" y="3237"/>
                  </a:lnTo>
                  <a:lnTo>
                    <a:pt x="15695" y="3188"/>
                  </a:lnTo>
                  <a:lnTo>
                    <a:pt x="15524" y="3164"/>
                  </a:lnTo>
                  <a:lnTo>
                    <a:pt x="15476" y="3188"/>
                  </a:lnTo>
                  <a:lnTo>
                    <a:pt x="15476" y="3213"/>
                  </a:lnTo>
                  <a:lnTo>
                    <a:pt x="15476" y="3237"/>
                  </a:lnTo>
                  <a:lnTo>
                    <a:pt x="15500" y="3261"/>
                  </a:lnTo>
                  <a:lnTo>
                    <a:pt x="15597" y="3359"/>
                  </a:lnTo>
                  <a:lnTo>
                    <a:pt x="15695" y="3432"/>
                  </a:lnTo>
                  <a:lnTo>
                    <a:pt x="15987" y="3699"/>
                  </a:lnTo>
                  <a:lnTo>
                    <a:pt x="16230" y="3918"/>
                  </a:lnTo>
                  <a:lnTo>
                    <a:pt x="16449" y="4162"/>
                  </a:lnTo>
                  <a:lnTo>
                    <a:pt x="16473" y="4186"/>
                  </a:lnTo>
                  <a:lnTo>
                    <a:pt x="16254" y="4526"/>
                  </a:lnTo>
                  <a:lnTo>
                    <a:pt x="16206" y="4453"/>
                  </a:lnTo>
                  <a:lnTo>
                    <a:pt x="16133" y="4380"/>
                  </a:lnTo>
                  <a:lnTo>
                    <a:pt x="15962" y="4259"/>
                  </a:lnTo>
                  <a:lnTo>
                    <a:pt x="15646" y="4040"/>
                  </a:lnTo>
                  <a:lnTo>
                    <a:pt x="15403" y="3821"/>
                  </a:lnTo>
                  <a:lnTo>
                    <a:pt x="15159" y="3626"/>
                  </a:lnTo>
                  <a:lnTo>
                    <a:pt x="15111" y="3626"/>
                  </a:lnTo>
                  <a:lnTo>
                    <a:pt x="15062" y="3651"/>
                  </a:lnTo>
                  <a:lnTo>
                    <a:pt x="15013" y="3724"/>
                  </a:lnTo>
                  <a:lnTo>
                    <a:pt x="15013" y="3821"/>
                  </a:lnTo>
                  <a:lnTo>
                    <a:pt x="15013" y="3894"/>
                  </a:lnTo>
                  <a:lnTo>
                    <a:pt x="15038" y="3991"/>
                  </a:lnTo>
                  <a:lnTo>
                    <a:pt x="15135" y="4137"/>
                  </a:lnTo>
                  <a:lnTo>
                    <a:pt x="15257" y="4283"/>
                  </a:lnTo>
                  <a:lnTo>
                    <a:pt x="15427" y="4453"/>
                  </a:lnTo>
                  <a:lnTo>
                    <a:pt x="15622" y="4599"/>
                  </a:lnTo>
                  <a:lnTo>
                    <a:pt x="15816" y="4745"/>
                  </a:lnTo>
                  <a:lnTo>
                    <a:pt x="15914" y="4818"/>
                  </a:lnTo>
                  <a:lnTo>
                    <a:pt x="16011" y="4843"/>
                  </a:lnTo>
                  <a:lnTo>
                    <a:pt x="15792" y="5135"/>
                  </a:lnTo>
                  <a:lnTo>
                    <a:pt x="14867" y="4162"/>
                  </a:lnTo>
                  <a:lnTo>
                    <a:pt x="13967" y="3213"/>
                  </a:lnTo>
                  <a:lnTo>
                    <a:pt x="13505" y="2750"/>
                  </a:lnTo>
                  <a:lnTo>
                    <a:pt x="13018" y="2288"/>
                  </a:lnTo>
                  <a:lnTo>
                    <a:pt x="12531" y="1850"/>
                  </a:lnTo>
                  <a:lnTo>
                    <a:pt x="12021" y="1461"/>
                  </a:lnTo>
                  <a:lnTo>
                    <a:pt x="12021" y="1388"/>
                  </a:lnTo>
                  <a:lnTo>
                    <a:pt x="12118" y="1315"/>
                  </a:lnTo>
                  <a:lnTo>
                    <a:pt x="12215" y="1242"/>
                  </a:lnTo>
                  <a:lnTo>
                    <a:pt x="12385" y="1047"/>
                  </a:lnTo>
                  <a:lnTo>
                    <a:pt x="12629" y="852"/>
                  </a:lnTo>
                  <a:lnTo>
                    <a:pt x="12921" y="682"/>
                  </a:lnTo>
                  <a:lnTo>
                    <a:pt x="13213" y="560"/>
                  </a:lnTo>
                  <a:lnTo>
                    <a:pt x="13505" y="463"/>
                  </a:lnTo>
                  <a:lnTo>
                    <a:pt x="13675" y="439"/>
                  </a:lnTo>
                  <a:close/>
                  <a:moveTo>
                    <a:pt x="11753" y="1704"/>
                  </a:moveTo>
                  <a:lnTo>
                    <a:pt x="11826" y="1850"/>
                  </a:lnTo>
                  <a:lnTo>
                    <a:pt x="11948" y="1972"/>
                  </a:lnTo>
                  <a:lnTo>
                    <a:pt x="12093" y="2069"/>
                  </a:lnTo>
                  <a:lnTo>
                    <a:pt x="12385" y="2288"/>
                  </a:lnTo>
                  <a:lnTo>
                    <a:pt x="12677" y="2531"/>
                  </a:lnTo>
                  <a:lnTo>
                    <a:pt x="12945" y="2823"/>
                  </a:lnTo>
                  <a:lnTo>
                    <a:pt x="13480" y="3383"/>
                  </a:lnTo>
                  <a:lnTo>
                    <a:pt x="14478" y="4453"/>
                  </a:lnTo>
                  <a:lnTo>
                    <a:pt x="15500" y="5500"/>
                  </a:lnTo>
                  <a:lnTo>
                    <a:pt x="15111" y="5962"/>
                  </a:lnTo>
                  <a:lnTo>
                    <a:pt x="14600" y="5500"/>
                  </a:lnTo>
                  <a:lnTo>
                    <a:pt x="14113" y="5013"/>
                  </a:lnTo>
                  <a:lnTo>
                    <a:pt x="13213" y="4016"/>
                  </a:lnTo>
                  <a:lnTo>
                    <a:pt x="12750" y="3529"/>
                  </a:lnTo>
                  <a:lnTo>
                    <a:pt x="12264" y="3018"/>
                  </a:lnTo>
                  <a:lnTo>
                    <a:pt x="11777" y="2556"/>
                  </a:lnTo>
                  <a:lnTo>
                    <a:pt x="11266" y="2093"/>
                  </a:lnTo>
                  <a:lnTo>
                    <a:pt x="11753" y="1704"/>
                  </a:lnTo>
                  <a:close/>
                  <a:moveTo>
                    <a:pt x="13724" y="5232"/>
                  </a:moveTo>
                  <a:lnTo>
                    <a:pt x="14235" y="5767"/>
                  </a:lnTo>
                  <a:lnTo>
                    <a:pt x="14794" y="6278"/>
                  </a:lnTo>
                  <a:lnTo>
                    <a:pt x="14575" y="6497"/>
                  </a:lnTo>
                  <a:lnTo>
                    <a:pt x="14259" y="6278"/>
                  </a:lnTo>
                  <a:lnTo>
                    <a:pt x="13967" y="6035"/>
                  </a:lnTo>
                  <a:lnTo>
                    <a:pt x="13699" y="5792"/>
                  </a:lnTo>
                  <a:lnTo>
                    <a:pt x="13432" y="5573"/>
                  </a:lnTo>
                  <a:lnTo>
                    <a:pt x="13724" y="5232"/>
                  </a:lnTo>
                  <a:close/>
                  <a:moveTo>
                    <a:pt x="13261" y="5767"/>
                  </a:moveTo>
                  <a:lnTo>
                    <a:pt x="13359" y="5913"/>
                  </a:lnTo>
                  <a:lnTo>
                    <a:pt x="13456" y="6059"/>
                  </a:lnTo>
                  <a:lnTo>
                    <a:pt x="13724" y="6303"/>
                  </a:lnTo>
                  <a:lnTo>
                    <a:pt x="13991" y="6546"/>
                  </a:lnTo>
                  <a:lnTo>
                    <a:pt x="14137" y="6668"/>
                  </a:lnTo>
                  <a:lnTo>
                    <a:pt x="14308" y="6765"/>
                  </a:lnTo>
                  <a:lnTo>
                    <a:pt x="14235" y="6814"/>
                  </a:lnTo>
                  <a:lnTo>
                    <a:pt x="14137" y="6692"/>
                  </a:lnTo>
                  <a:lnTo>
                    <a:pt x="13991" y="6595"/>
                  </a:lnTo>
                  <a:lnTo>
                    <a:pt x="13699" y="6400"/>
                  </a:lnTo>
                  <a:lnTo>
                    <a:pt x="13359" y="6230"/>
                  </a:lnTo>
                  <a:lnTo>
                    <a:pt x="13188" y="6132"/>
                  </a:lnTo>
                  <a:lnTo>
                    <a:pt x="13042" y="6011"/>
                  </a:lnTo>
                  <a:lnTo>
                    <a:pt x="13261" y="5767"/>
                  </a:lnTo>
                  <a:close/>
                  <a:moveTo>
                    <a:pt x="13018" y="6059"/>
                  </a:moveTo>
                  <a:lnTo>
                    <a:pt x="13188" y="6303"/>
                  </a:lnTo>
                  <a:lnTo>
                    <a:pt x="13286" y="6424"/>
                  </a:lnTo>
                  <a:lnTo>
                    <a:pt x="13407" y="6522"/>
                  </a:lnTo>
                  <a:lnTo>
                    <a:pt x="14040" y="7008"/>
                  </a:lnTo>
                  <a:lnTo>
                    <a:pt x="13699" y="7349"/>
                  </a:lnTo>
                  <a:lnTo>
                    <a:pt x="13675" y="7325"/>
                  </a:lnTo>
                  <a:lnTo>
                    <a:pt x="13505" y="7227"/>
                  </a:lnTo>
                  <a:lnTo>
                    <a:pt x="13334" y="7106"/>
                  </a:lnTo>
                  <a:lnTo>
                    <a:pt x="13018" y="6838"/>
                  </a:lnTo>
                  <a:lnTo>
                    <a:pt x="12799" y="6668"/>
                  </a:lnTo>
                  <a:lnTo>
                    <a:pt x="12702" y="6595"/>
                  </a:lnTo>
                  <a:lnTo>
                    <a:pt x="12580" y="6546"/>
                  </a:lnTo>
                  <a:lnTo>
                    <a:pt x="12799" y="6303"/>
                  </a:lnTo>
                  <a:lnTo>
                    <a:pt x="13018" y="6059"/>
                  </a:lnTo>
                  <a:close/>
                  <a:moveTo>
                    <a:pt x="12385" y="6716"/>
                  </a:moveTo>
                  <a:lnTo>
                    <a:pt x="12483" y="6838"/>
                  </a:lnTo>
                  <a:lnTo>
                    <a:pt x="12580" y="6935"/>
                  </a:lnTo>
                  <a:lnTo>
                    <a:pt x="12799" y="7130"/>
                  </a:lnTo>
                  <a:lnTo>
                    <a:pt x="13091" y="7398"/>
                  </a:lnTo>
                  <a:lnTo>
                    <a:pt x="13407" y="7617"/>
                  </a:lnTo>
                  <a:lnTo>
                    <a:pt x="13018" y="8006"/>
                  </a:lnTo>
                  <a:lnTo>
                    <a:pt x="12921" y="8079"/>
                  </a:lnTo>
                  <a:lnTo>
                    <a:pt x="12823" y="7909"/>
                  </a:lnTo>
                  <a:lnTo>
                    <a:pt x="12653" y="7763"/>
                  </a:lnTo>
                  <a:lnTo>
                    <a:pt x="12312" y="7495"/>
                  </a:lnTo>
                  <a:lnTo>
                    <a:pt x="12093" y="7325"/>
                  </a:lnTo>
                  <a:lnTo>
                    <a:pt x="11972" y="7252"/>
                  </a:lnTo>
                  <a:lnTo>
                    <a:pt x="11850" y="7179"/>
                  </a:lnTo>
                  <a:lnTo>
                    <a:pt x="12385" y="6716"/>
                  </a:lnTo>
                  <a:close/>
                  <a:moveTo>
                    <a:pt x="11631" y="7373"/>
                  </a:moveTo>
                  <a:lnTo>
                    <a:pt x="11729" y="7471"/>
                  </a:lnTo>
                  <a:lnTo>
                    <a:pt x="11850" y="7568"/>
                  </a:lnTo>
                  <a:lnTo>
                    <a:pt x="12093" y="7738"/>
                  </a:lnTo>
                  <a:lnTo>
                    <a:pt x="12434" y="8055"/>
                  </a:lnTo>
                  <a:lnTo>
                    <a:pt x="12556" y="8201"/>
                  </a:lnTo>
                  <a:lnTo>
                    <a:pt x="12702" y="8322"/>
                  </a:lnTo>
                  <a:lnTo>
                    <a:pt x="11948" y="9150"/>
                  </a:lnTo>
                  <a:lnTo>
                    <a:pt x="11680" y="8906"/>
                  </a:lnTo>
                  <a:lnTo>
                    <a:pt x="11364" y="8687"/>
                  </a:lnTo>
                  <a:lnTo>
                    <a:pt x="11072" y="8444"/>
                  </a:lnTo>
                  <a:lnTo>
                    <a:pt x="10780" y="8201"/>
                  </a:lnTo>
                  <a:lnTo>
                    <a:pt x="11096" y="7860"/>
                  </a:lnTo>
                  <a:lnTo>
                    <a:pt x="11193" y="7957"/>
                  </a:lnTo>
                  <a:lnTo>
                    <a:pt x="11291" y="8030"/>
                  </a:lnTo>
                  <a:lnTo>
                    <a:pt x="11461" y="8176"/>
                  </a:lnTo>
                  <a:lnTo>
                    <a:pt x="11777" y="8493"/>
                  </a:lnTo>
                  <a:lnTo>
                    <a:pt x="11972" y="8614"/>
                  </a:lnTo>
                  <a:lnTo>
                    <a:pt x="12166" y="8736"/>
                  </a:lnTo>
                  <a:lnTo>
                    <a:pt x="12288" y="8736"/>
                  </a:lnTo>
                  <a:lnTo>
                    <a:pt x="12337" y="8712"/>
                  </a:lnTo>
                  <a:lnTo>
                    <a:pt x="12361" y="8639"/>
                  </a:lnTo>
                  <a:lnTo>
                    <a:pt x="12361" y="8566"/>
                  </a:lnTo>
                  <a:lnTo>
                    <a:pt x="12337" y="8493"/>
                  </a:lnTo>
                  <a:lnTo>
                    <a:pt x="12118" y="8322"/>
                  </a:lnTo>
                  <a:lnTo>
                    <a:pt x="11899" y="8152"/>
                  </a:lnTo>
                  <a:lnTo>
                    <a:pt x="11461" y="7811"/>
                  </a:lnTo>
                  <a:lnTo>
                    <a:pt x="11291" y="7690"/>
                  </a:lnTo>
                  <a:lnTo>
                    <a:pt x="11631" y="7373"/>
                  </a:lnTo>
                  <a:close/>
                  <a:moveTo>
                    <a:pt x="10634" y="8371"/>
                  </a:moveTo>
                  <a:lnTo>
                    <a:pt x="10731" y="8541"/>
                  </a:lnTo>
                  <a:lnTo>
                    <a:pt x="10853" y="8687"/>
                  </a:lnTo>
                  <a:lnTo>
                    <a:pt x="10974" y="8809"/>
                  </a:lnTo>
                  <a:lnTo>
                    <a:pt x="11145" y="8931"/>
                  </a:lnTo>
                  <a:lnTo>
                    <a:pt x="11461" y="9150"/>
                  </a:lnTo>
                  <a:lnTo>
                    <a:pt x="11753" y="9369"/>
                  </a:lnTo>
                  <a:lnTo>
                    <a:pt x="11461" y="9685"/>
                  </a:lnTo>
                  <a:lnTo>
                    <a:pt x="11145" y="9442"/>
                  </a:lnTo>
                  <a:lnTo>
                    <a:pt x="10828" y="9198"/>
                  </a:lnTo>
                  <a:lnTo>
                    <a:pt x="10585" y="8955"/>
                  </a:lnTo>
                  <a:lnTo>
                    <a:pt x="10463" y="8833"/>
                  </a:lnTo>
                  <a:lnTo>
                    <a:pt x="10317" y="8736"/>
                  </a:lnTo>
                  <a:lnTo>
                    <a:pt x="10634" y="8371"/>
                  </a:lnTo>
                  <a:close/>
                  <a:moveTo>
                    <a:pt x="10196" y="8931"/>
                  </a:moveTo>
                  <a:lnTo>
                    <a:pt x="10269" y="9052"/>
                  </a:lnTo>
                  <a:lnTo>
                    <a:pt x="10366" y="9198"/>
                  </a:lnTo>
                  <a:lnTo>
                    <a:pt x="10609" y="9417"/>
                  </a:lnTo>
                  <a:lnTo>
                    <a:pt x="10901" y="9709"/>
                  </a:lnTo>
                  <a:lnTo>
                    <a:pt x="11072" y="9831"/>
                  </a:lnTo>
                  <a:lnTo>
                    <a:pt x="11242" y="9953"/>
                  </a:lnTo>
                  <a:lnTo>
                    <a:pt x="10415" y="10853"/>
                  </a:lnTo>
                  <a:lnTo>
                    <a:pt x="10317" y="10707"/>
                  </a:lnTo>
                  <a:lnTo>
                    <a:pt x="10196" y="10585"/>
                  </a:lnTo>
                  <a:lnTo>
                    <a:pt x="9904" y="10366"/>
                  </a:lnTo>
                  <a:lnTo>
                    <a:pt x="9636" y="10172"/>
                  </a:lnTo>
                  <a:lnTo>
                    <a:pt x="9466" y="10074"/>
                  </a:lnTo>
                  <a:lnTo>
                    <a:pt x="9320" y="10001"/>
                  </a:lnTo>
                  <a:lnTo>
                    <a:pt x="9563" y="9709"/>
                  </a:lnTo>
                  <a:lnTo>
                    <a:pt x="9782" y="9880"/>
                  </a:lnTo>
                  <a:lnTo>
                    <a:pt x="10001" y="10026"/>
                  </a:lnTo>
                  <a:lnTo>
                    <a:pt x="10244" y="10245"/>
                  </a:lnTo>
                  <a:lnTo>
                    <a:pt x="10390" y="10366"/>
                  </a:lnTo>
                  <a:lnTo>
                    <a:pt x="10536" y="10464"/>
                  </a:lnTo>
                  <a:lnTo>
                    <a:pt x="10609" y="10488"/>
                  </a:lnTo>
                  <a:lnTo>
                    <a:pt x="10658" y="10464"/>
                  </a:lnTo>
                  <a:lnTo>
                    <a:pt x="10731" y="10439"/>
                  </a:lnTo>
                  <a:lnTo>
                    <a:pt x="10780" y="10391"/>
                  </a:lnTo>
                  <a:lnTo>
                    <a:pt x="10804" y="10342"/>
                  </a:lnTo>
                  <a:lnTo>
                    <a:pt x="10828" y="10269"/>
                  </a:lnTo>
                  <a:lnTo>
                    <a:pt x="10804" y="10220"/>
                  </a:lnTo>
                  <a:lnTo>
                    <a:pt x="10755" y="10147"/>
                  </a:lnTo>
                  <a:lnTo>
                    <a:pt x="10220" y="9734"/>
                  </a:lnTo>
                  <a:lnTo>
                    <a:pt x="10001" y="9563"/>
                  </a:lnTo>
                  <a:lnTo>
                    <a:pt x="9904" y="9490"/>
                  </a:lnTo>
                  <a:lnTo>
                    <a:pt x="9782" y="9442"/>
                  </a:lnTo>
                  <a:lnTo>
                    <a:pt x="10196" y="8931"/>
                  </a:lnTo>
                  <a:close/>
                  <a:moveTo>
                    <a:pt x="9125" y="10245"/>
                  </a:moveTo>
                  <a:lnTo>
                    <a:pt x="9247" y="10342"/>
                  </a:lnTo>
                  <a:lnTo>
                    <a:pt x="9368" y="10415"/>
                  </a:lnTo>
                  <a:lnTo>
                    <a:pt x="9612" y="10585"/>
                  </a:lnTo>
                  <a:lnTo>
                    <a:pt x="9904" y="10829"/>
                  </a:lnTo>
                  <a:lnTo>
                    <a:pt x="10050" y="10950"/>
                  </a:lnTo>
                  <a:lnTo>
                    <a:pt x="10220" y="11048"/>
                  </a:lnTo>
                  <a:lnTo>
                    <a:pt x="9685" y="11583"/>
                  </a:lnTo>
                  <a:lnTo>
                    <a:pt x="9685" y="11534"/>
                  </a:lnTo>
                  <a:lnTo>
                    <a:pt x="9660" y="11437"/>
                  </a:lnTo>
                  <a:lnTo>
                    <a:pt x="9587" y="11364"/>
                  </a:lnTo>
                  <a:lnTo>
                    <a:pt x="9417" y="11218"/>
                  </a:lnTo>
                  <a:lnTo>
                    <a:pt x="9222" y="11023"/>
                  </a:lnTo>
                  <a:lnTo>
                    <a:pt x="9028" y="10853"/>
                  </a:lnTo>
                  <a:lnTo>
                    <a:pt x="8906" y="10756"/>
                  </a:lnTo>
                  <a:lnTo>
                    <a:pt x="8736" y="10683"/>
                  </a:lnTo>
                  <a:lnTo>
                    <a:pt x="8833" y="10585"/>
                  </a:lnTo>
                  <a:lnTo>
                    <a:pt x="9125" y="10245"/>
                  </a:lnTo>
                  <a:close/>
                  <a:moveTo>
                    <a:pt x="8468" y="10926"/>
                  </a:moveTo>
                  <a:lnTo>
                    <a:pt x="8687" y="11096"/>
                  </a:lnTo>
                  <a:lnTo>
                    <a:pt x="8930" y="11291"/>
                  </a:lnTo>
                  <a:lnTo>
                    <a:pt x="9052" y="11437"/>
                  </a:lnTo>
                  <a:lnTo>
                    <a:pt x="9198" y="11583"/>
                  </a:lnTo>
                  <a:lnTo>
                    <a:pt x="9271" y="11656"/>
                  </a:lnTo>
                  <a:lnTo>
                    <a:pt x="9344" y="11705"/>
                  </a:lnTo>
                  <a:lnTo>
                    <a:pt x="9441" y="11753"/>
                  </a:lnTo>
                  <a:lnTo>
                    <a:pt x="9539" y="11753"/>
                  </a:lnTo>
                  <a:lnTo>
                    <a:pt x="8468" y="12824"/>
                  </a:lnTo>
                  <a:lnTo>
                    <a:pt x="8152" y="12532"/>
                  </a:lnTo>
                  <a:lnTo>
                    <a:pt x="7811" y="12240"/>
                  </a:lnTo>
                  <a:lnTo>
                    <a:pt x="7470" y="11899"/>
                  </a:lnTo>
                  <a:lnTo>
                    <a:pt x="7349" y="11826"/>
                  </a:lnTo>
                  <a:lnTo>
                    <a:pt x="7738" y="11534"/>
                  </a:lnTo>
                  <a:lnTo>
                    <a:pt x="7860" y="11705"/>
                  </a:lnTo>
                  <a:lnTo>
                    <a:pt x="8006" y="11875"/>
                  </a:lnTo>
                  <a:lnTo>
                    <a:pt x="8371" y="12264"/>
                  </a:lnTo>
                  <a:lnTo>
                    <a:pt x="8517" y="12434"/>
                  </a:lnTo>
                  <a:lnTo>
                    <a:pt x="8590" y="12483"/>
                  </a:lnTo>
                  <a:lnTo>
                    <a:pt x="8687" y="12507"/>
                  </a:lnTo>
                  <a:lnTo>
                    <a:pt x="8736" y="12507"/>
                  </a:lnTo>
                  <a:lnTo>
                    <a:pt x="8809" y="12483"/>
                  </a:lnTo>
                  <a:lnTo>
                    <a:pt x="8833" y="12434"/>
                  </a:lnTo>
                  <a:lnTo>
                    <a:pt x="8857" y="12386"/>
                  </a:lnTo>
                  <a:lnTo>
                    <a:pt x="8857" y="12289"/>
                  </a:lnTo>
                  <a:lnTo>
                    <a:pt x="8809" y="12191"/>
                  </a:lnTo>
                  <a:lnTo>
                    <a:pt x="8760" y="12094"/>
                  </a:lnTo>
                  <a:lnTo>
                    <a:pt x="8663" y="11997"/>
                  </a:lnTo>
                  <a:lnTo>
                    <a:pt x="8492" y="11826"/>
                  </a:lnTo>
                  <a:lnTo>
                    <a:pt x="8322" y="11680"/>
                  </a:lnTo>
                  <a:lnTo>
                    <a:pt x="8152" y="11510"/>
                  </a:lnTo>
                  <a:lnTo>
                    <a:pt x="7957" y="11364"/>
                  </a:lnTo>
                  <a:lnTo>
                    <a:pt x="8468" y="10926"/>
                  </a:lnTo>
                  <a:close/>
                  <a:moveTo>
                    <a:pt x="11047" y="2312"/>
                  </a:moveTo>
                  <a:lnTo>
                    <a:pt x="11120" y="2434"/>
                  </a:lnTo>
                  <a:lnTo>
                    <a:pt x="11218" y="2531"/>
                  </a:lnTo>
                  <a:lnTo>
                    <a:pt x="11437" y="2750"/>
                  </a:lnTo>
                  <a:lnTo>
                    <a:pt x="11850" y="3213"/>
                  </a:lnTo>
                  <a:lnTo>
                    <a:pt x="11826" y="3213"/>
                  </a:lnTo>
                  <a:lnTo>
                    <a:pt x="11193" y="3748"/>
                  </a:lnTo>
                  <a:lnTo>
                    <a:pt x="10609" y="4283"/>
                  </a:lnTo>
                  <a:lnTo>
                    <a:pt x="10025" y="4867"/>
                  </a:lnTo>
                  <a:lnTo>
                    <a:pt x="9490" y="5500"/>
                  </a:lnTo>
                  <a:lnTo>
                    <a:pt x="9174" y="5865"/>
                  </a:lnTo>
                  <a:lnTo>
                    <a:pt x="8857" y="6254"/>
                  </a:lnTo>
                  <a:lnTo>
                    <a:pt x="8517" y="6595"/>
                  </a:lnTo>
                  <a:lnTo>
                    <a:pt x="8176" y="6935"/>
                  </a:lnTo>
                  <a:lnTo>
                    <a:pt x="7373" y="7617"/>
                  </a:lnTo>
                  <a:lnTo>
                    <a:pt x="6984" y="7933"/>
                  </a:lnTo>
                  <a:lnTo>
                    <a:pt x="6594" y="8274"/>
                  </a:lnTo>
                  <a:lnTo>
                    <a:pt x="6229" y="8639"/>
                  </a:lnTo>
                  <a:lnTo>
                    <a:pt x="5864" y="9004"/>
                  </a:lnTo>
                  <a:lnTo>
                    <a:pt x="5183" y="9782"/>
                  </a:lnTo>
                  <a:lnTo>
                    <a:pt x="4502" y="10537"/>
                  </a:lnTo>
                  <a:lnTo>
                    <a:pt x="4137" y="10902"/>
                  </a:lnTo>
                  <a:lnTo>
                    <a:pt x="3772" y="11242"/>
                  </a:lnTo>
                  <a:lnTo>
                    <a:pt x="3115" y="11802"/>
                  </a:lnTo>
                  <a:lnTo>
                    <a:pt x="2799" y="12118"/>
                  </a:lnTo>
                  <a:lnTo>
                    <a:pt x="2507" y="12434"/>
                  </a:lnTo>
                  <a:lnTo>
                    <a:pt x="2263" y="12702"/>
                  </a:lnTo>
                  <a:lnTo>
                    <a:pt x="2166" y="12848"/>
                  </a:lnTo>
                  <a:lnTo>
                    <a:pt x="2069" y="13018"/>
                  </a:lnTo>
                  <a:lnTo>
                    <a:pt x="1850" y="12824"/>
                  </a:lnTo>
                  <a:lnTo>
                    <a:pt x="1460" y="12459"/>
                  </a:lnTo>
                  <a:lnTo>
                    <a:pt x="1266" y="12264"/>
                  </a:lnTo>
                  <a:lnTo>
                    <a:pt x="1047" y="12118"/>
                  </a:lnTo>
                  <a:lnTo>
                    <a:pt x="1047" y="12070"/>
                  </a:lnTo>
                  <a:lnTo>
                    <a:pt x="1193" y="11997"/>
                  </a:lnTo>
                  <a:lnTo>
                    <a:pt x="1339" y="11924"/>
                  </a:lnTo>
                  <a:lnTo>
                    <a:pt x="1460" y="11826"/>
                  </a:lnTo>
                  <a:lnTo>
                    <a:pt x="1582" y="11705"/>
                  </a:lnTo>
                  <a:lnTo>
                    <a:pt x="2020" y="11218"/>
                  </a:lnTo>
                  <a:lnTo>
                    <a:pt x="2385" y="10853"/>
                  </a:lnTo>
                  <a:lnTo>
                    <a:pt x="2774" y="10537"/>
                  </a:lnTo>
                  <a:lnTo>
                    <a:pt x="3577" y="9880"/>
                  </a:lnTo>
                  <a:lnTo>
                    <a:pt x="3942" y="9539"/>
                  </a:lnTo>
                  <a:lnTo>
                    <a:pt x="4307" y="9198"/>
                  </a:lnTo>
                  <a:lnTo>
                    <a:pt x="5037" y="8468"/>
                  </a:lnTo>
                  <a:lnTo>
                    <a:pt x="5718" y="7738"/>
                  </a:lnTo>
                  <a:lnTo>
                    <a:pt x="6400" y="7008"/>
                  </a:lnTo>
                  <a:lnTo>
                    <a:pt x="7081" y="6303"/>
                  </a:lnTo>
                  <a:lnTo>
                    <a:pt x="7787" y="5621"/>
                  </a:lnTo>
                  <a:lnTo>
                    <a:pt x="8468" y="4940"/>
                  </a:lnTo>
                  <a:lnTo>
                    <a:pt x="9149" y="4259"/>
                  </a:lnTo>
                  <a:lnTo>
                    <a:pt x="10074" y="3261"/>
                  </a:lnTo>
                  <a:lnTo>
                    <a:pt x="10561" y="2775"/>
                  </a:lnTo>
                  <a:lnTo>
                    <a:pt x="11047" y="2312"/>
                  </a:lnTo>
                  <a:close/>
                  <a:moveTo>
                    <a:pt x="7154" y="11997"/>
                  </a:moveTo>
                  <a:lnTo>
                    <a:pt x="7203" y="12094"/>
                  </a:lnTo>
                  <a:lnTo>
                    <a:pt x="7251" y="12167"/>
                  </a:lnTo>
                  <a:lnTo>
                    <a:pt x="7422" y="12386"/>
                  </a:lnTo>
                  <a:lnTo>
                    <a:pt x="7592" y="12580"/>
                  </a:lnTo>
                  <a:lnTo>
                    <a:pt x="7884" y="12872"/>
                  </a:lnTo>
                  <a:lnTo>
                    <a:pt x="8030" y="12994"/>
                  </a:lnTo>
                  <a:lnTo>
                    <a:pt x="8200" y="13091"/>
                  </a:lnTo>
                  <a:lnTo>
                    <a:pt x="7835" y="13481"/>
                  </a:lnTo>
                  <a:lnTo>
                    <a:pt x="7811" y="13432"/>
                  </a:lnTo>
                  <a:lnTo>
                    <a:pt x="7787" y="13408"/>
                  </a:lnTo>
                  <a:lnTo>
                    <a:pt x="7616" y="13262"/>
                  </a:lnTo>
                  <a:lnTo>
                    <a:pt x="7446" y="13140"/>
                  </a:lnTo>
                  <a:lnTo>
                    <a:pt x="7251" y="13018"/>
                  </a:lnTo>
                  <a:lnTo>
                    <a:pt x="7057" y="12872"/>
                  </a:lnTo>
                  <a:lnTo>
                    <a:pt x="6716" y="12580"/>
                  </a:lnTo>
                  <a:lnTo>
                    <a:pt x="6643" y="12532"/>
                  </a:lnTo>
                  <a:lnTo>
                    <a:pt x="6594" y="12507"/>
                  </a:lnTo>
                  <a:lnTo>
                    <a:pt x="6862" y="12240"/>
                  </a:lnTo>
                  <a:lnTo>
                    <a:pt x="7154" y="11997"/>
                  </a:lnTo>
                  <a:close/>
                  <a:moveTo>
                    <a:pt x="6424" y="12702"/>
                  </a:moveTo>
                  <a:lnTo>
                    <a:pt x="6448" y="12775"/>
                  </a:lnTo>
                  <a:lnTo>
                    <a:pt x="6473" y="12848"/>
                  </a:lnTo>
                  <a:lnTo>
                    <a:pt x="6667" y="13043"/>
                  </a:lnTo>
                  <a:lnTo>
                    <a:pt x="6862" y="13213"/>
                  </a:lnTo>
                  <a:lnTo>
                    <a:pt x="7032" y="13359"/>
                  </a:lnTo>
                  <a:lnTo>
                    <a:pt x="7227" y="13481"/>
                  </a:lnTo>
                  <a:lnTo>
                    <a:pt x="7446" y="13602"/>
                  </a:lnTo>
                  <a:lnTo>
                    <a:pt x="7568" y="13627"/>
                  </a:lnTo>
                  <a:lnTo>
                    <a:pt x="7689" y="13627"/>
                  </a:lnTo>
                  <a:lnTo>
                    <a:pt x="7470" y="13846"/>
                  </a:lnTo>
                  <a:lnTo>
                    <a:pt x="7300" y="14040"/>
                  </a:lnTo>
                  <a:lnTo>
                    <a:pt x="7276" y="14016"/>
                  </a:lnTo>
                  <a:lnTo>
                    <a:pt x="6911" y="13797"/>
                  </a:lnTo>
                  <a:lnTo>
                    <a:pt x="6570" y="13554"/>
                  </a:lnTo>
                  <a:lnTo>
                    <a:pt x="6302" y="13335"/>
                  </a:lnTo>
                  <a:lnTo>
                    <a:pt x="6035" y="13164"/>
                  </a:lnTo>
                  <a:lnTo>
                    <a:pt x="6108" y="13043"/>
                  </a:lnTo>
                  <a:lnTo>
                    <a:pt x="6424" y="12702"/>
                  </a:lnTo>
                  <a:close/>
                  <a:moveTo>
                    <a:pt x="5889" y="13335"/>
                  </a:moveTo>
                  <a:lnTo>
                    <a:pt x="5962" y="13456"/>
                  </a:lnTo>
                  <a:lnTo>
                    <a:pt x="6059" y="13578"/>
                  </a:lnTo>
                  <a:lnTo>
                    <a:pt x="6278" y="13797"/>
                  </a:lnTo>
                  <a:lnTo>
                    <a:pt x="6643" y="14089"/>
                  </a:lnTo>
                  <a:lnTo>
                    <a:pt x="6813" y="14211"/>
                  </a:lnTo>
                  <a:lnTo>
                    <a:pt x="7032" y="14308"/>
                  </a:lnTo>
                  <a:lnTo>
                    <a:pt x="6692" y="14673"/>
                  </a:lnTo>
                  <a:lnTo>
                    <a:pt x="6619" y="14624"/>
                  </a:lnTo>
                  <a:lnTo>
                    <a:pt x="6497" y="14600"/>
                  </a:lnTo>
                  <a:lnTo>
                    <a:pt x="6375" y="14527"/>
                  </a:lnTo>
                  <a:lnTo>
                    <a:pt x="6254" y="14454"/>
                  </a:lnTo>
                  <a:lnTo>
                    <a:pt x="6132" y="14381"/>
                  </a:lnTo>
                  <a:lnTo>
                    <a:pt x="5913" y="14186"/>
                  </a:lnTo>
                  <a:lnTo>
                    <a:pt x="5718" y="14016"/>
                  </a:lnTo>
                  <a:lnTo>
                    <a:pt x="5597" y="13943"/>
                  </a:lnTo>
                  <a:lnTo>
                    <a:pt x="5451" y="13846"/>
                  </a:lnTo>
                  <a:lnTo>
                    <a:pt x="5889" y="13335"/>
                  </a:lnTo>
                  <a:close/>
                  <a:moveTo>
                    <a:pt x="12191" y="3553"/>
                  </a:moveTo>
                  <a:lnTo>
                    <a:pt x="12653" y="4040"/>
                  </a:lnTo>
                  <a:lnTo>
                    <a:pt x="13432" y="4916"/>
                  </a:lnTo>
                  <a:lnTo>
                    <a:pt x="13164" y="5208"/>
                  </a:lnTo>
                  <a:lnTo>
                    <a:pt x="12896" y="5500"/>
                  </a:lnTo>
                  <a:lnTo>
                    <a:pt x="12361" y="6108"/>
                  </a:lnTo>
                  <a:lnTo>
                    <a:pt x="12045" y="6424"/>
                  </a:lnTo>
                  <a:lnTo>
                    <a:pt x="11729" y="6716"/>
                  </a:lnTo>
                  <a:lnTo>
                    <a:pt x="11388" y="7008"/>
                  </a:lnTo>
                  <a:lnTo>
                    <a:pt x="11047" y="7300"/>
                  </a:lnTo>
                  <a:lnTo>
                    <a:pt x="10731" y="7617"/>
                  </a:lnTo>
                  <a:lnTo>
                    <a:pt x="10415" y="7957"/>
                  </a:lnTo>
                  <a:lnTo>
                    <a:pt x="9806" y="8687"/>
                  </a:lnTo>
                  <a:lnTo>
                    <a:pt x="9247" y="9417"/>
                  </a:lnTo>
                  <a:lnTo>
                    <a:pt x="8638" y="10147"/>
                  </a:lnTo>
                  <a:lnTo>
                    <a:pt x="8346" y="10464"/>
                  </a:lnTo>
                  <a:lnTo>
                    <a:pt x="8006" y="10756"/>
                  </a:lnTo>
                  <a:lnTo>
                    <a:pt x="7324" y="11340"/>
                  </a:lnTo>
                  <a:lnTo>
                    <a:pt x="6643" y="11899"/>
                  </a:lnTo>
                  <a:lnTo>
                    <a:pt x="6302" y="12191"/>
                  </a:lnTo>
                  <a:lnTo>
                    <a:pt x="6010" y="12532"/>
                  </a:lnTo>
                  <a:lnTo>
                    <a:pt x="5475" y="13164"/>
                  </a:lnTo>
                  <a:lnTo>
                    <a:pt x="4940" y="13773"/>
                  </a:lnTo>
                  <a:lnTo>
                    <a:pt x="4672" y="14016"/>
                  </a:lnTo>
                  <a:lnTo>
                    <a:pt x="4404" y="14235"/>
                  </a:lnTo>
                  <a:lnTo>
                    <a:pt x="4137" y="14454"/>
                  </a:lnTo>
                  <a:lnTo>
                    <a:pt x="4015" y="14600"/>
                  </a:lnTo>
                  <a:lnTo>
                    <a:pt x="3918" y="14722"/>
                  </a:lnTo>
                  <a:lnTo>
                    <a:pt x="3480" y="14284"/>
                  </a:lnTo>
                  <a:lnTo>
                    <a:pt x="3042" y="13846"/>
                  </a:lnTo>
                  <a:lnTo>
                    <a:pt x="2361" y="13262"/>
                  </a:lnTo>
                  <a:lnTo>
                    <a:pt x="2482" y="13164"/>
                  </a:lnTo>
                  <a:lnTo>
                    <a:pt x="2604" y="13043"/>
                  </a:lnTo>
                  <a:lnTo>
                    <a:pt x="2774" y="12799"/>
                  </a:lnTo>
                  <a:lnTo>
                    <a:pt x="3066" y="12507"/>
                  </a:lnTo>
                  <a:lnTo>
                    <a:pt x="3358" y="12216"/>
                  </a:lnTo>
                  <a:lnTo>
                    <a:pt x="3967" y="11680"/>
                  </a:lnTo>
                  <a:lnTo>
                    <a:pt x="4380" y="11315"/>
                  </a:lnTo>
                  <a:lnTo>
                    <a:pt x="4745" y="10950"/>
                  </a:lnTo>
                  <a:lnTo>
                    <a:pt x="5475" y="10172"/>
                  </a:lnTo>
                  <a:lnTo>
                    <a:pt x="6181" y="9393"/>
                  </a:lnTo>
                  <a:lnTo>
                    <a:pt x="6546" y="9004"/>
                  </a:lnTo>
                  <a:lnTo>
                    <a:pt x="6935" y="8614"/>
                  </a:lnTo>
                  <a:lnTo>
                    <a:pt x="7324" y="8274"/>
                  </a:lnTo>
                  <a:lnTo>
                    <a:pt x="7714" y="7933"/>
                  </a:lnTo>
                  <a:lnTo>
                    <a:pt x="8517" y="7276"/>
                  </a:lnTo>
                  <a:lnTo>
                    <a:pt x="8857" y="6935"/>
                  </a:lnTo>
                  <a:lnTo>
                    <a:pt x="9198" y="6595"/>
                  </a:lnTo>
                  <a:lnTo>
                    <a:pt x="9514" y="6205"/>
                  </a:lnTo>
                  <a:lnTo>
                    <a:pt x="9831" y="5840"/>
                  </a:lnTo>
                  <a:lnTo>
                    <a:pt x="10171" y="5427"/>
                  </a:lnTo>
                  <a:lnTo>
                    <a:pt x="10488" y="5062"/>
                  </a:lnTo>
                  <a:lnTo>
                    <a:pt x="10853" y="4697"/>
                  </a:lnTo>
                  <a:lnTo>
                    <a:pt x="11242" y="4356"/>
                  </a:lnTo>
                  <a:lnTo>
                    <a:pt x="11729" y="3967"/>
                  </a:lnTo>
                  <a:lnTo>
                    <a:pt x="11972" y="3772"/>
                  </a:lnTo>
                  <a:lnTo>
                    <a:pt x="12191" y="3553"/>
                  </a:lnTo>
                  <a:close/>
                  <a:moveTo>
                    <a:pt x="5232" y="14065"/>
                  </a:moveTo>
                  <a:lnTo>
                    <a:pt x="5353" y="14186"/>
                  </a:lnTo>
                  <a:lnTo>
                    <a:pt x="5451" y="14308"/>
                  </a:lnTo>
                  <a:lnTo>
                    <a:pt x="5645" y="14454"/>
                  </a:lnTo>
                  <a:lnTo>
                    <a:pt x="5816" y="14624"/>
                  </a:lnTo>
                  <a:lnTo>
                    <a:pt x="5986" y="14770"/>
                  </a:lnTo>
                  <a:lnTo>
                    <a:pt x="6181" y="14892"/>
                  </a:lnTo>
                  <a:lnTo>
                    <a:pt x="6375" y="14989"/>
                  </a:lnTo>
                  <a:lnTo>
                    <a:pt x="6108" y="15281"/>
                  </a:lnTo>
                  <a:lnTo>
                    <a:pt x="5937" y="15452"/>
                  </a:lnTo>
                  <a:lnTo>
                    <a:pt x="5937" y="15403"/>
                  </a:lnTo>
                  <a:lnTo>
                    <a:pt x="5889" y="15354"/>
                  </a:lnTo>
                  <a:lnTo>
                    <a:pt x="5597" y="15038"/>
                  </a:lnTo>
                  <a:lnTo>
                    <a:pt x="5280" y="14746"/>
                  </a:lnTo>
                  <a:lnTo>
                    <a:pt x="5086" y="14576"/>
                  </a:lnTo>
                  <a:lnTo>
                    <a:pt x="4964" y="14503"/>
                  </a:lnTo>
                  <a:lnTo>
                    <a:pt x="4867" y="14430"/>
                  </a:lnTo>
                  <a:lnTo>
                    <a:pt x="5037" y="14284"/>
                  </a:lnTo>
                  <a:lnTo>
                    <a:pt x="5232" y="14065"/>
                  </a:lnTo>
                  <a:close/>
                  <a:moveTo>
                    <a:pt x="852" y="15476"/>
                  </a:moveTo>
                  <a:lnTo>
                    <a:pt x="974" y="15598"/>
                  </a:lnTo>
                  <a:lnTo>
                    <a:pt x="1412" y="16036"/>
                  </a:lnTo>
                  <a:lnTo>
                    <a:pt x="1363" y="16011"/>
                  </a:lnTo>
                  <a:lnTo>
                    <a:pt x="1290" y="15987"/>
                  </a:lnTo>
                  <a:lnTo>
                    <a:pt x="852" y="15476"/>
                  </a:lnTo>
                  <a:close/>
                  <a:moveTo>
                    <a:pt x="4575" y="14673"/>
                  </a:moveTo>
                  <a:lnTo>
                    <a:pt x="4696" y="14795"/>
                  </a:lnTo>
                  <a:lnTo>
                    <a:pt x="4818" y="14892"/>
                  </a:lnTo>
                  <a:lnTo>
                    <a:pt x="5037" y="15087"/>
                  </a:lnTo>
                  <a:lnTo>
                    <a:pt x="5329" y="15354"/>
                  </a:lnTo>
                  <a:lnTo>
                    <a:pt x="5597" y="15622"/>
                  </a:lnTo>
                  <a:lnTo>
                    <a:pt x="5670" y="15671"/>
                  </a:lnTo>
                  <a:lnTo>
                    <a:pt x="5718" y="15671"/>
                  </a:lnTo>
                  <a:lnTo>
                    <a:pt x="5378" y="15987"/>
                  </a:lnTo>
                  <a:lnTo>
                    <a:pt x="5232" y="16109"/>
                  </a:lnTo>
                  <a:lnTo>
                    <a:pt x="5183" y="16060"/>
                  </a:lnTo>
                  <a:lnTo>
                    <a:pt x="5110" y="16036"/>
                  </a:lnTo>
                  <a:lnTo>
                    <a:pt x="4088" y="14916"/>
                  </a:lnTo>
                  <a:lnTo>
                    <a:pt x="4210" y="14868"/>
                  </a:lnTo>
                  <a:lnTo>
                    <a:pt x="4331" y="14819"/>
                  </a:lnTo>
                  <a:lnTo>
                    <a:pt x="4453" y="14746"/>
                  </a:lnTo>
                  <a:lnTo>
                    <a:pt x="4575" y="14673"/>
                  </a:lnTo>
                  <a:close/>
                  <a:moveTo>
                    <a:pt x="755" y="16230"/>
                  </a:moveTo>
                  <a:lnTo>
                    <a:pt x="1071" y="16498"/>
                  </a:lnTo>
                  <a:lnTo>
                    <a:pt x="1071" y="16522"/>
                  </a:lnTo>
                  <a:lnTo>
                    <a:pt x="998" y="16474"/>
                  </a:lnTo>
                  <a:lnTo>
                    <a:pt x="925" y="16449"/>
                  </a:lnTo>
                  <a:lnTo>
                    <a:pt x="852" y="16376"/>
                  </a:lnTo>
                  <a:lnTo>
                    <a:pt x="755" y="16230"/>
                  </a:lnTo>
                  <a:close/>
                  <a:moveTo>
                    <a:pt x="1047" y="12532"/>
                  </a:moveTo>
                  <a:lnTo>
                    <a:pt x="1168" y="12678"/>
                  </a:lnTo>
                  <a:lnTo>
                    <a:pt x="1314" y="12824"/>
                  </a:lnTo>
                  <a:lnTo>
                    <a:pt x="1582" y="13067"/>
                  </a:lnTo>
                  <a:lnTo>
                    <a:pt x="2166" y="13602"/>
                  </a:lnTo>
                  <a:lnTo>
                    <a:pt x="2750" y="14113"/>
                  </a:lnTo>
                  <a:lnTo>
                    <a:pt x="3018" y="14357"/>
                  </a:lnTo>
                  <a:lnTo>
                    <a:pt x="3261" y="14600"/>
                  </a:lnTo>
                  <a:lnTo>
                    <a:pt x="3723" y="15135"/>
                  </a:lnTo>
                  <a:lnTo>
                    <a:pt x="4185" y="15646"/>
                  </a:lnTo>
                  <a:lnTo>
                    <a:pt x="4672" y="16157"/>
                  </a:lnTo>
                  <a:lnTo>
                    <a:pt x="4404" y="16230"/>
                  </a:lnTo>
                  <a:lnTo>
                    <a:pt x="4112" y="16303"/>
                  </a:lnTo>
                  <a:lnTo>
                    <a:pt x="3553" y="16376"/>
                  </a:lnTo>
                  <a:lnTo>
                    <a:pt x="2969" y="16425"/>
                  </a:lnTo>
                  <a:lnTo>
                    <a:pt x="2409" y="16498"/>
                  </a:lnTo>
                  <a:lnTo>
                    <a:pt x="2288" y="16522"/>
                  </a:lnTo>
                  <a:lnTo>
                    <a:pt x="2263" y="16474"/>
                  </a:lnTo>
                  <a:lnTo>
                    <a:pt x="2142" y="16230"/>
                  </a:lnTo>
                  <a:lnTo>
                    <a:pt x="1996" y="16011"/>
                  </a:lnTo>
                  <a:lnTo>
                    <a:pt x="1801" y="15792"/>
                  </a:lnTo>
                  <a:lnTo>
                    <a:pt x="1606" y="15598"/>
                  </a:lnTo>
                  <a:lnTo>
                    <a:pt x="1168" y="15233"/>
                  </a:lnTo>
                  <a:lnTo>
                    <a:pt x="730" y="14892"/>
                  </a:lnTo>
                  <a:lnTo>
                    <a:pt x="779" y="14600"/>
                  </a:lnTo>
                  <a:lnTo>
                    <a:pt x="925" y="13262"/>
                  </a:lnTo>
                  <a:lnTo>
                    <a:pt x="1047" y="12532"/>
                  </a:lnTo>
                  <a:close/>
                  <a:moveTo>
                    <a:pt x="1436" y="16644"/>
                  </a:moveTo>
                  <a:lnTo>
                    <a:pt x="1533" y="16717"/>
                  </a:lnTo>
                  <a:lnTo>
                    <a:pt x="1387" y="16741"/>
                  </a:lnTo>
                  <a:lnTo>
                    <a:pt x="1436" y="16644"/>
                  </a:lnTo>
                  <a:close/>
                  <a:moveTo>
                    <a:pt x="536" y="16741"/>
                  </a:moveTo>
                  <a:lnTo>
                    <a:pt x="584" y="16766"/>
                  </a:lnTo>
                  <a:lnTo>
                    <a:pt x="609" y="16766"/>
                  </a:lnTo>
                  <a:lnTo>
                    <a:pt x="682" y="16814"/>
                  </a:lnTo>
                  <a:lnTo>
                    <a:pt x="779" y="16839"/>
                  </a:lnTo>
                  <a:lnTo>
                    <a:pt x="876" y="16839"/>
                  </a:lnTo>
                  <a:lnTo>
                    <a:pt x="974" y="16814"/>
                  </a:lnTo>
                  <a:lnTo>
                    <a:pt x="974" y="16839"/>
                  </a:lnTo>
                  <a:lnTo>
                    <a:pt x="755" y="16887"/>
                  </a:lnTo>
                  <a:lnTo>
                    <a:pt x="511" y="16936"/>
                  </a:lnTo>
                  <a:lnTo>
                    <a:pt x="536" y="16741"/>
                  </a:lnTo>
                  <a:close/>
                  <a:moveTo>
                    <a:pt x="13967" y="1"/>
                  </a:moveTo>
                  <a:lnTo>
                    <a:pt x="13602" y="25"/>
                  </a:lnTo>
                  <a:lnTo>
                    <a:pt x="13261" y="74"/>
                  </a:lnTo>
                  <a:lnTo>
                    <a:pt x="12945" y="195"/>
                  </a:lnTo>
                  <a:lnTo>
                    <a:pt x="12629" y="341"/>
                  </a:lnTo>
                  <a:lnTo>
                    <a:pt x="12337" y="560"/>
                  </a:lnTo>
                  <a:lnTo>
                    <a:pt x="12021" y="828"/>
                  </a:lnTo>
                  <a:lnTo>
                    <a:pt x="11875" y="974"/>
                  </a:lnTo>
                  <a:lnTo>
                    <a:pt x="11826" y="1071"/>
                  </a:lnTo>
                  <a:lnTo>
                    <a:pt x="11777" y="1169"/>
                  </a:lnTo>
                  <a:lnTo>
                    <a:pt x="11704" y="1193"/>
                  </a:lnTo>
                  <a:lnTo>
                    <a:pt x="11339" y="1485"/>
                  </a:lnTo>
                  <a:lnTo>
                    <a:pt x="10999" y="1777"/>
                  </a:lnTo>
                  <a:lnTo>
                    <a:pt x="10317" y="2385"/>
                  </a:lnTo>
                  <a:lnTo>
                    <a:pt x="9685" y="3042"/>
                  </a:lnTo>
                  <a:lnTo>
                    <a:pt x="9052" y="3699"/>
                  </a:lnTo>
                  <a:lnTo>
                    <a:pt x="8395" y="4405"/>
                  </a:lnTo>
                  <a:lnTo>
                    <a:pt x="7714" y="5086"/>
                  </a:lnTo>
                  <a:lnTo>
                    <a:pt x="7032" y="5743"/>
                  </a:lnTo>
                  <a:lnTo>
                    <a:pt x="6351" y="6449"/>
                  </a:lnTo>
                  <a:lnTo>
                    <a:pt x="4964" y="7933"/>
                  </a:lnTo>
                  <a:lnTo>
                    <a:pt x="4258" y="8663"/>
                  </a:lnTo>
                  <a:lnTo>
                    <a:pt x="3894" y="9004"/>
                  </a:lnTo>
                  <a:lnTo>
                    <a:pt x="3529" y="9344"/>
                  </a:lnTo>
                  <a:lnTo>
                    <a:pt x="2190" y="10537"/>
                  </a:lnTo>
                  <a:lnTo>
                    <a:pt x="1558" y="11145"/>
                  </a:lnTo>
                  <a:lnTo>
                    <a:pt x="925" y="11778"/>
                  </a:lnTo>
                  <a:lnTo>
                    <a:pt x="876" y="11753"/>
                  </a:lnTo>
                  <a:lnTo>
                    <a:pt x="803" y="11778"/>
                  </a:lnTo>
                  <a:lnTo>
                    <a:pt x="755" y="11802"/>
                  </a:lnTo>
                  <a:lnTo>
                    <a:pt x="706" y="11851"/>
                  </a:lnTo>
                  <a:lnTo>
                    <a:pt x="609" y="12118"/>
                  </a:lnTo>
                  <a:lnTo>
                    <a:pt x="511" y="12386"/>
                  </a:lnTo>
                  <a:lnTo>
                    <a:pt x="463" y="12702"/>
                  </a:lnTo>
                  <a:lnTo>
                    <a:pt x="414" y="12994"/>
                  </a:lnTo>
                  <a:lnTo>
                    <a:pt x="365" y="13627"/>
                  </a:lnTo>
                  <a:lnTo>
                    <a:pt x="292" y="14211"/>
                  </a:lnTo>
                  <a:lnTo>
                    <a:pt x="98" y="15646"/>
                  </a:lnTo>
                  <a:lnTo>
                    <a:pt x="25" y="16376"/>
                  </a:lnTo>
                  <a:lnTo>
                    <a:pt x="0" y="16717"/>
                  </a:lnTo>
                  <a:lnTo>
                    <a:pt x="0" y="17082"/>
                  </a:lnTo>
                  <a:lnTo>
                    <a:pt x="0" y="17155"/>
                  </a:lnTo>
                  <a:lnTo>
                    <a:pt x="25" y="17204"/>
                  </a:lnTo>
                  <a:lnTo>
                    <a:pt x="122" y="17277"/>
                  </a:lnTo>
                  <a:lnTo>
                    <a:pt x="219" y="17325"/>
                  </a:lnTo>
                  <a:lnTo>
                    <a:pt x="341" y="17325"/>
                  </a:lnTo>
                  <a:lnTo>
                    <a:pt x="438" y="17350"/>
                  </a:lnTo>
                  <a:lnTo>
                    <a:pt x="560" y="17374"/>
                  </a:lnTo>
                  <a:lnTo>
                    <a:pt x="803" y="17398"/>
                  </a:lnTo>
                  <a:lnTo>
                    <a:pt x="1047" y="17350"/>
                  </a:lnTo>
                  <a:lnTo>
                    <a:pt x="1339" y="17301"/>
                  </a:lnTo>
                  <a:lnTo>
                    <a:pt x="1874" y="17131"/>
                  </a:lnTo>
                  <a:lnTo>
                    <a:pt x="2312" y="17009"/>
                  </a:lnTo>
                  <a:lnTo>
                    <a:pt x="2677" y="16936"/>
                  </a:lnTo>
                  <a:lnTo>
                    <a:pt x="3018" y="16887"/>
                  </a:lnTo>
                  <a:lnTo>
                    <a:pt x="3723" y="16839"/>
                  </a:lnTo>
                  <a:lnTo>
                    <a:pt x="4088" y="16790"/>
                  </a:lnTo>
                  <a:lnTo>
                    <a:pt x="4429" y="16741"/>
                  </a:lnTo>
                  <a:lnTo>
                    <a:pt x="4769" y="16644"/>
                  </a:lnTo>
                  <a:lnTo>
                    <a:pt x="5110" y="16522"/>
                  </a:lnTo>
                  <a:lnTo>
                    <a:pt x="5159" y="16498"/>
                  </a:lnTo>
                  <a:lnTo>
                    <a:pt x="5207" y="16449"/>
                  </a:lnTo>
                  <a:lnTo>
                    <a:pt x="5353" y="16401"/>
                  </a:lnTo>
                  <a:lnTo>
                    <a:pt x="5499" y="16328"/>
                  </a:lnTo>
                  <a:lnTo>
                    <a:pt x="5645" y="16255"/>
                  </a:lnTo>
                  <a:lnTo>
                    <a:pt x="5791" y="16133"/>
                  </a:lnTo>
                  <a:lnTo>
                    <a:pt x="6035" y="15890"/>
                  </a:lnTo>
                  <a:lnTo>
                    <a:pt x="6254" y="15671"/>
                  </a:lnTo>
                  <a:lnTo>
                    <a:pt x="6959" y="14965"/>
                  </a:lnTo>
                  <a:lnTo>
                    <a:pt x="7641" y="14284"/>
                  </a:lnTo>
                  <a:lnTo>
                    <a:pt x="9101" y="12824"/>
                  </a:lnTo>
                  <a:lnTo>
                    <a:pt x="10536" y="11364"/>
                  </a:lnTo>
                  <a:lnTo>
                    <a:pt x="11218" y="10658"/>
                  </a:lnTo>
                  <a:lnTo>
                    <a:pt x="11875" y="9904"/>
                  </a:lnTo>
                  <a:lnTo>
                    <a:pt x="12531" y="9174"/>
                  </a:lnTo>
                  <a:lnTo>
                    <a:pt x="13213" y="8444"/>
                  </a:lnTo>
                  <a:lnTo>
                    <a:pt x="13870" y="7811"/>
                  </a:lnTo>
                  <a:lnTo>
                    <a:pt x="14527" y="7179"/>
                  </a:lnTo>
                  <a:lnTo>
                    <a:pt x="15184" y="6522"/>
                  </a:lnTo>
                  <a:lnTo>
                    <a:pt x="15500" y="6205"/>
                  </a:lnTo>
                  <a:lnTo>
                    <a:pt x="15816" y="5840"/>
                  </a:lnTo>
                  <a:lnTo>
                    <a:pt x="15889" y="5792"/>
                  </a:lnTo>
                  <a:lnTo>
                    <a:pt x="15987" y="5767"/>
                  </a:lnTo>
                  <a:lnTo>
                    <a:pt x="16060" y="5694"/>
                  </a:lnTo>
                  <a:lnTo>
                    <a:pt x="16108" y="5621"/>
                  </a:lnTo>
                  <a:lnTo>
                    <a:pt x="16133" y="5524"/>
                  </a:lnTo>
                  <a:lnTo>
                    <a:pt x="16376" y="5208"/>
                  </a:lnTo>
                  <a:lnTo>
                    <a:pt x="16595" y="4891"/>
                  </a:lnTo>
                  <a:lnTo>
                    <a:pt x="16814" y="4551"/>
                  </a:lnTo>
                  <a:lnTo>
                    <a:pt x="16984" y="4210"/>
                  </a:lnTo>
                  <a:lnTo>
                    <a:pt x="17106" y="3845"/>
                  </a:lnTo>
                  <a:lnTo>
                    <a:pt x="17203" y="3480"/>
                  </a:lnTo>
                  <a:lnTo>
                    <a:pt x="17228" y="3140"/>
                  </a:lnTo>
                  <a:lnTo>
                    <a:pt x="17203" y="2799"/>
                  </a:lnTo>
                  <a:lnTo>
                    <a:pt x="17130" y="2458"/>
                  </a:lnTo>
                  <a:lnTo>
                    <a:pt x="17009" y="2142"/>
                  </a:lnTo>
                  <a:lnTo>
                    <a:pt x="16863" y="1826"/>
                  </a:lnTo>
                  <a:lnTo>
                    <a:pt x="16668" y="1534"/>
                  </a:lnTo>
                  <a:lnTo>
                    <a:pt x="16449" y="1266"/>
                  </a:lnTo>
                  <a:lnTo>
                    <a:pt x="16230" y="998"/>
                  </a:lnTo>
                  <a:lnTo>
                    <a:pt x="15962" y="779"/>
                  </a:lnTo>
                  <a:lnTo>
                    <a:pt x="15670" y="560"/>
                  </a:lnTo>
                  <a:lnTo>
                    <a:pt x="15354" y="390"/>
                  </a:lnTo>
                  <a:lnTo>
                    <a:pt x="15013" y="244"/>
                  </a:lnTo>
                  <a:lnTo>
                    <a:pt x="14673" y="122"/>
                  </a:lnTo>
                  <a:lnTo>
                    <a:pt x="14332" y="49"/>
                  </a:lnTo>
                  <a:lnTo>
                    <a:pt x="13967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371172" y="1190125"/>
            <a:ext cx="8344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>
                <a:solidFill>
                  <a:srgbClr val="472A87"/>
                </a:solidFill>
              </a:rPr>
              <a:t>Mal satışı ve hizmet sunumu karşılığında kazanç elde eden mükelleflerin kazançlarını kayıt altında tutmaları ve elde ettikleri kazanç üzerinden vergi ödemeleri yasal bir zorunluluktur. 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706886" y="3462139"/>
            <a:ext cx="7835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>
                <a:solidFill>
                  <a:srgbClr val="FF0000"/>
                </a:solidFill>
              </a:rPr>
              <a:t>Kayıt dışı ekonomi</a:t>
            </a:r>
            <a:r>
              <a:rPr lang="tr-TR" sz="2400" i="1" dirty="0">
                <a:solidFill>
                  <a:srgbClr val="472A87"/>
                </a:solidFill>
              </a:rPr>
              <a:t> devletten gizlenen kayda geçirilmeyen, geçirilemeyen ve bu nedenle denetlenemeyen faaliyetler olarak tanımlanabilir. </a:t>
            </a:r>
          </a:p>
          <a:p>
            <a:endParaRPr lang="tr-TR" sz="2400" i="1" dirty="0">
              <a:solidFill>
                <a:srgbClr val="472A87"/>
              </a:solidFill>
            </a:endParaRPr>
          </a:p>
          <a:p>
            <a:r>
              <a:rPr lang="tr-TR" sz="2400" i="1" dirty="0">
                <a:solidFill>
                  <a:srgbClr val="472A87"/>
                </a:solidFill>
              </a:rPr>
              <a:t>Mal ve hizmet satın alındığında almadığımız her fiş ülkemizi değil başkalarını kalkındırır.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5" t="1769" r="18391" b="4898"/>
          <a:stretch/>
        </p:blipFill>
        <p:spPr>
          <a:xfrm>
            <a:off x="371172" y="2816232"/>
            <a:ext cx="2798044" cy="3917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2" name="Grup 11"/>
          <p:cNvGrpSpPr/>
          <p:nvPr/>
        </p:nvGrpSpPr>
        <p:grpSpPr>
          <a:xfrm>
            <a:off x="8249417" y="-203915"/>
            <a:ext cx="3942583" cy="3942583"/>
            <a:chOff x="8249417" y="-203915"/>
            <a:chExt cx="3942583" cy="3942583"/>
          </a:xfrm>
        </p:grpSpPr>
        <p:pic>
          <p:nvPicPr>
            <p:cNvPr id="9" name="Resim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9417" y="-203915"/>
              <a:ext cx="3942583" cy="3942583"/>
            </a:xfrm>
            <a:prstGeom prst="rect">
              <a:avLst/>
            </a:prstGeom>
          </p:spPr>
        </p:pic>
        <p:sp>
          <p:nvSpPr>
            <p:cNvPr id="10" name="Dikdörtgen 9"/>
            <p:cNvSpPr/>
            <p:nvPr/>
          </p:nvSpPr>
          <p:spPr>
            <a:xfrm>
              <a:off x="10287756" y="766744"/>
              <a:ext cx="6653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b="1" dirty="0" smtClean="0">
                  <a:solidFill>
                    <a:srgbClr val="472A87"/>
                  </a:solidFill>
                </a:rPr>
                <a:t>Vergi</a:t>
              </a:r>
              <a:endParaRPr lang="tr-T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21425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ikdörtgen 19"/>
          <p:cNvSpPr/>
          <p:nvPr/>
        </p:nvSpPr>
        <p:spPr>
          <a:xfrm>
            <a:off x="658760" y="326756"/>
            <a:ext cx="74470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dirty="0">
                <a:solidFill>
                  <a:srgbClr val="2A95B7"/>
                </a:solidFill>
                <a:latin typeface="Kalam" panose="02000000000000000000" pitchFamily="2" charset="-94"/>
                <a:cs typeface="Kalam" panose="02000000000000000000" pitchFamily="2" charset="-94"/>
              </a:rPr>
              <a:t>NEDEN </a:t>
            </a:r>
            <a:r>
              <a:rPr lang="tr-TR" sz="3000" b="1" dirty="0" smtClean="0">
                <a:solidFill>
                  <a:srgbClr val="2A95B7"/>
                </a:solidFill>
                <a:latin typeface="Kalam" panose="02000000000000000000" pitchFamily="2" charset="-94"/>
                <a:cs typeface="Kalam" panose="02000000000000000000" pitchFamily="2" charset="-94"/>
              </a:rPr>
              <a:t>FİŞ / FATURA </a:t>
            </a:r>
            <a:r>
              <a:rPr lang="tr-TR" sz="3000" b="1" dirty="0">
                <a:solidFill>
                  <a:srgbClr val="2A95B7"/>
                </a:solidFill>
                <a:latin typeface="Kalam" panose="02000000000000000000" pitchFamily="2" charset="-94"/>
                <a:cs typeface="Kalam" panose="02000000000000000000" pitchFamily="2" charset="-94"/>
              </a:rPr>
              <a:t>ALMALIYIZ?</a:t>
            </a:r>
          </a:p>
        </p:txBody>
      </p:sp>
      <p:grpSp>
        <p:nvGrpSpPr>
          <p:cNvPr id="23" name="Grup 22"/>
          <p:cNvGrpSpPr/>
          <p:nvPr/>
        </p:nvGrpSpPr>
        <p:grpSpPr>
          <a:xfrm>
            <a:off x="98713" y="171925"/>
            <a:ext cx="1671481" cy="1323377"/>
            <a:chOff x="98713" y="162093"/>
            <a:chExt cx="1671481" cy="1323377"/>
          </a:xfrm>
        </p:grpSpPr>
        <p:pic>
          <p:nvPicPr>
            <p:cNvPr id="21" name="Resim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942" r="49405"/>
            <a:stretch/>
          </p:blipFill>
          <p:spPr>
            <a:xfrm flipH="1">
              <a:off x="98713" y="162093"/>
              <a:ext cx="1671481" cy="1323377"/>
            </a:xfrm>
            <a:prstGeom prst="rect">
              <a:avLst/>
            </a:prstGeom>
          </p:spPr>
        </p:pic>
        <p:sp>
          <p:nvSpPr>
            <p:cNvPr id="22" name="Google Shape;1234;p48"/>
            <p:cNvSpPr/>
            <p:nvPr/>
          </p:nvSpPr>
          <p:spPr>
            <a:xfrm>
              <a:off x="98713" y="259354"/>
              <a:ext cx="560048" cy="565607"/>
            </a:xfrm>
            <a:custGeom>
              <a:avLst/>
              <a:gdLst/>
              <a:ahLst/>
              <a:cxnLst/>
              <a:rect l="l" t="t" r="r" b="b"/>
              <a:pathLst>
                <a:path w="17228" h="17399" extrusionOk="0">
                  <a:moveTo>
                    <a:pt x="14162" y="439"/>
                  </a:moveTo>
                  <a:lnTo>
                    <a:pt x="14478" y="512"/>
                  </a:lnTo>
                  <a:lnTo>
                    <a:pt x="14794" y="609"/>
                  </a:lnTo>
                  <a:lnTo>
                    <a:pt x="15111" y="755"/>
                  </a:lnTo>
                  <a:lnTo>
                    <a:pt x="15403" y="925"/>
                  </a:lnTo>
                  <a:lnTo>
                    <a:pt x="15670" y="1120"/>
                  </a:lnTo>
                  <a:lnTo>
                    <a:pt x="15914" y="1315"/>
                  </a:lnTo>
                  <a:lnTo>
                    <a:pt x="16108" y="1534"/>
                  </a:lnTo>
                  <a:lnTo>
                    <a:pt x="15987" y="1558"/>
                  </a:lnTo>
                  <a:lnTo>
                    <a:pt x="15889" y="1607"/>
                  </a:lnTo>
                  <a:lnTo>
                    <a:pt x="15816" y="1655"/>
                  </a:lnTo>
                  <a:lnTo>
                    <a:pt x="15792" y="1680"/>
                  </a:lnTo>
                  <a:lnTo>
                    <a:pt x="15768" y="1728"/>
                  </a:lnTo>
                  <a:lnTo>
                    <a:pt x="15768" y="1777"/>
                  </a:lnTo>
                  <a:lnTo>
                    <a:pt x="15792" y="1826"/>
                  </a:lnTo>
                  <a:lnTo>
                    <a:pt x="15865" y="1850"/>
                  </a:lnTo>
                  <a:lnTo>
                    <a:pt x="15938" y="1874"/>
                  </a:lnTo>
                  <a:lnTo>
                    <a:pt x="16230" y="1874"/>
                  </a:lnTo>
                  <a:lnTo>
                    <a:pt x="16352" y="1850"/>
                  </a:lnTo>
                  <a:lnTo>
                    <a:pt x="16546" y="2166"/>
                  </a:lnTo>
                  <a:lnTo>
                    <a:pt x="16254" y="2142"/>
                  </a:lnTo>
                  <a:lnTo>
                    <a:pt x="16011" y="2142"/>
                  </a:lnTo>
                  <a:lnTo>
                    <a:pt x="15987" y="2166"/>
                  </a:lnTo>
                  <a:lnTo>
                    <a:pt x="15987" y="2191"/>
                  </a:lnTo>
                  <a:lnTo>
                    <a:pt x="16133" y="2312"/>
                  </a:lnTo>
                  <a:lnTo>
                    <a:pt x="16303" y="2410"/>
                  </a:lnTo>
                  <a:lnTo>
                    <a:pt x="16473" y="2458"/>
                  </a:lnTo>
                  <a:lnTo>
                    <a:pt x="16668" y="2507"/>
                  </a:lnTo>
                  <a:lnTo>
                    <a:pt x="16717" y="2750"/>
                  </a:lnTo>
                  <a:lnTo>
                    <a:pt x="16741" y="2994"/>
                  </a:lnTo>
                  <a:lnTo>
                    <a:pt x="16522" y="2872"/>
                  </a:lnTo>
                  <a:lnTo>
                    <a:pt x="16352" y="2799"/>
                  </a:lnTo>
                  <a:lnTo>
                    <a:pt x="16181" y="2702"/>
                  </a:lnTo>
                  <a:lnTo>
                    <a:pt x="16011" y="2653"/>
                  </a:lnTo>
                  <a:lnTo>
                    <a:pt x="15792" y="2653"/>
                  </a:lnTo>
                  <a:lnTo>
                    <a:pt x="15768" y="2677"/>
                  </a:lnTo>
                  <a:lnTo>
                    <a:pt x="15768" y="2702"/>
                  </a:lnTo>
                  <a:lnTo>
                    <a:pt x="15768" y="2726"/>
                  </a:lnTo>
                  <a:lnTo>
                    <a:pt x="15889" y="2872"/>
                  </a:lnTo>
                  <a:lnTo>
                    <a:pt x="16035" y="2994"/>
                  </a:lnTo>
                  <a:lnTo>
                    <a:pt x="16327" y="3213"/>
                  </a:lnTo>
                  <a:lnTo>
                    <a:pt x="16522" y="3334"/>
                  </a:lnTo>
                  <a:lnTo>
                    <a:pt x="16619" y="3407"/>
                  </a:lnTo>
                  <a:lnTo>
                    <a:pt x="16717" y="3456"/>
                  </a:lnTo>
                  <a:lnTo>
                    <a:pt x="16692" y="3651"/>
                  </a:lnTo>
                  <a:lnTo>
                    <a:pt x="16619" y="3845"/>
                  </a:lnTo>
                  <a:lnTo>
                    <a:pt x="16400" y="3602"/>
                  </a:lnTo>
                  <a:lnTo>
                    <a:pt x="16133" y="3407"/>
                  </a:lnTo>
                  <a:lnTo>
                    <a:pt x="15987" y="3310"/>
                  </a:lnTo>
                  <a:lnTo>
                    <a:pt x="15841" y="3237"/>
                  </a:lnTo>
                  <a:lnTo>
                    <a:pt x="15695" y="3188"/>
                  </a:lnTo>
                  <a:lnTo>
                    <a:pt x="15524" y="3164"/>
                  </a:lnTo>
                  <a:lnTo>
                    <a:pt x="15476" y="3188"/>
                  </a:lnTo>
                  <a:lnTo>
                    <a:pt x="15476" y="3213"/>
                  </a:lnTo>
                  <a:lnTo>
                    <a:pt x="15476" y="3237"/>
                  </a:lnTo>
                  <a:lnTo>
                    <a:pt x="15500" y="3261"/>
                  </a:lnTo>
                  <a:lnTo>
                    <a:pt x="15597" y="3359"/>
                  </a:lnTo>
                  <a:lnTo>
                    <a:pt x="15695" y="3432"/>
                  </a:lnTo>
                  <a:lnTo>
                    <a:pt x="15987" y="3699"/>
                  </a:lnTo>
                  <a:lnTo>
                    <a:pt x="16230" y="3918"/>
                  </a:lnTo>
                  <a:lnTo>
                    <a:pt x="16449" y="4162"/>
                  </a:lnTo>
                  <a:lnTo>
                    <a:pt x="16473" y="4186"/>
                  </a:lnTo>
                  <a:lnTo>
                    <a:pt x="16254" y="4526"/>
                  </a:lnTo>
                  <a:lnTo>
                    <a:pt x="16206" y="4453"/>
                  </a:lnTo>
                  <a:lnTo>
                    <a:pt x="16133" y="4380"/>
                  </a:lnTo>
                  <a:lnTo>
                    <a:pt x="15962" y="4259"/>
                  </a:lnTo>
                  <a:lnTo>
                    <a:pt x="15646" y="4040"/>
                  </a:lnTo>
                  <a:lnTo>
                    <a:pt x="15403" y="3821"/>
                  </a:lnTo>
                  <a:lnTo>
                    <a:pt x="15159" y="3626"/>
                  </a:lnTo>
                  <a:lnTo>
                    <a:pt x="15111" y="3626"/>
                  </a:lnTo>
                  <a:lnTo>
                    <a:pt x="15062" y="3651"/>
                  </a:lnTo>
                  <a:lnTo>
                    <a:pt x="15013" y="3724"/>
                  </a:lnTo>
                  <a:lnTo>
                    <a:pt x="15013" y="3821"/>
                  </a:lnTo>
                  <a:lnTo>
                    <a:pt x="15013" y="3894"/>
                  </a:lnTo>
                  <a:lnTo>
                    <a:pt x="15038" y="3991"/>
                  </a:lnTo>
                  <a:lnTo>
                    <a:pt x="15135" y="4137"/>
                  </a:lnTo>
                  <a:lnTo>
                    <a:pt x="15257" y="4283"/>
                  </a:lnTo>
                  <a:lnTo>
                    <a:pt x="15427" y="4453"/>
                  </a:lnTo>
                  <a:lnTo>
                    <a:pt x="15622" y="4599"/>
                  </a:lnTo>
                  <a:lnTo>
                    <a:pt x="15816" y="4745"/>
                  </a:lnTo>
                  <a:lnTo>
                    <a:pt x="15914" y="4818"/>
                  </a:lnTo>
                  <a:lnTo>
                    <a:pt x="16011" y="4843"/>
                  </a:lnTo>
                  <a:lnTo>
                    <a:pt x="15792" y="5135"/>
                  </a:lnTo>
                  <a:lnTo>
                    <a:pt x="14867" y="4162"/>
                  </a:lnTo>
                  <a:lnTo>
                    <a:pt x="13967" y="3213"/>
                  </a:lnTo>
                  <a:lnTo>
                    <a:pt x="13505" y="2750"/>
                  </a:lnTo>
                  <a:lnTo>
                    <a:pt x="13018" y="2288"/>
                  </a:lnTo>
                  <a:lnTo>
                    <a:pt x="12531" y="1850"/>
                  </a:lnTo>
                  <a:lnTo>
                    <a:pt x="12021" y="1461"/>
                  </a:lnTo>
                  <a:lnTo>
                    <a:pt x="12021" y="1388"/>
                  </a:lnTo>
                  <a:lnTo>
                    <a:pt x="12118" y="1315"/>
                  </a:lnTo>
                  <a:lnTo>
                    <a:pt x="12215" y="1242"/>
                  </a:lnTo>
                  <a:lnTo>
                    <a:pt x="12385" y="1047"/>
                  </a:lnTo>
                  <a:lnTo>
                    <a:pt x="12629" y="852"/>
                  </a:lnTo>
                  <a:lnTo>
                    <a:pt x="12921" y="682"/>
                  </a:lnTo>
                  <a:lnTo>
                    <a:pt x="13213" y="560"/>
                  </a:lnTo>
                  <a:lnTo>
                    <a:pt x="13505" y="463"/>
                  </a:lnTo>
                  <a:lnTo>
                    <a:pt x="13675" y="439"/>
                  </a:lnTo>
                  <a:close/>
                  <a:moveTo>
                    <a:pt x="11753" y="1704"/>
                  </a:moveTo>
                  <a:lnTo>
                    <a:pt x="11826" y="1850"/>
                  </a:lnTo>
                  <a:lnTo>
                    <a:pt x="11948" y="1972"/>
                  </a:lnTo>
                  <a:lnTo>
                    <a:pt x="12093" y="2069"/>
                  </a:lnTo>
                  <a:lnTo>
                    <a:pt x="12385" y="2288"/>
                  </a:lnTo>
                  <a:lnTo>
                    <a:pt x="12677" y="2531"/>
                  </a:lnTo>
                  <a:lnTo>
                    <a:pt x="12945" y="2823"/>
                  </a:lnTo>
                  <a:lnTo>
                    <a:pt x="13480" y="3383"/>
                  </a:lnTo>
                  <a:lnTo>
                    <a:pt x="14478" y="4453"/>
                  </a:lnTo>
                  <a:lnTo>
                    <a:pt x="15500" y="5500"/>
                  </a:lnTo>
                  <a:lnTo>
                    <a:pt x="15111" y="5962"/>
                  </a:lnTo>
                  <a:lnTo>
                    <a:pt x="14600" y="5500"/>
                  </a:lnTo>
                  <a:lnTo>
                    <a:pt x="14113" y="5013"/>
                  </a:lnTo>
                  <a:lnTo>
                    <a:pt x="13213" y="4016"/>
                  </a:lnTo>
                  <a:lnTo>
                    <a:pt x="12750" y="3529"/>
                  </a:lnTo>
                  <a:lnTo>
                    <a:pt x="12264" y="3018"/>
                  </a:lnTo>
                  <a:lnTo>
                    <a:pt x="11777" y="2556"/>
                  </a:lnTo>
                  <a:lnTo>
                    <a:pt x="11266" y="2093"/>
                  </a:lnTo>
                  <a:lnTo>
                    <a:pt x="11753" y="1704"/>
                  </a:lnTo>
                  <a:close/>
                  <a:moveTo>
                    <a:pt x="13724" y="5232"/>
                  </a:moveTo>
                  <a:lnTo>
                    <a:pt x="14235" y="5767"/>
                  </a:lnTo>
                  <a:lnTo>
                    <a:pt x="14794" y="6278"/>
                  </a:lnTo>
                  <a:lnTo>
                    <a:pt x="14575" y="6497"/>
                  </a:lnTo>
                  <a:lnTo>
                    <a:pt x="14259" y="6278"/>
                  </a:lnTo>
                  <a:lnTo>
                    <a:pt x="13967" y="6035"/>
                  </a:lnTo>
                  <a:lnTo>
                    <a:pt x="13699" y="5792"/>
                  </a:lnTo>
                  <a:lnTo>
                    <a:pt x="13432" y="5573"/>
                  </a:lnTo>
                  <a:lnTo>
                    <a:pt x="13724" y="5232"/>
                  </a:lnTo>
                  <a:close/>
                  <a:moveTo>
                    <a:pt x="13261" y="5767"/>
                  </a:moveTo>
                  <a:lnTo>
                    <a:pt x="13359" y="5913"/>
                  </a:lnTo>
                  <a:lnTo>
                    <a:pt x="13456" y="6059"/>
                  </a:lnTo>
                  <a:lnTo>
                    <a:pt x="13724" y="6303"/>
                  </a:lnTo>
                  <a:lnTo>
                    <a:pt x="13991" y="6546"/>
                  </a:lnTo>
                  <a:lnTo>
                    <a:pt x="14137" y="6668"/>
                  </a:lnTo>
                  <a:lnTo>
                    <a:pt x="14308" y="6765"/>
                  </a:lnTo>
                  <a:lnTo>
                    <a:pt x="14235" y="6814"/>
                  </a:lnTo>
                  <a:lnTo>
                    <a:pt x="14137" y="6692"/>
                  </a:lnTo>
                  <a:lnTo>
                    <a:pt x="13991" y="6595"/>
                  </a:lnTo>
                  <a:lnTo>
                    <a:pt x="13699" y="6400"/>
                  </a:lnTo>
                  <a:lnTo>
                    <a:pt x="13359" y="6230"/>
                  </a:lnTo>
                  <a:lnTo>
                    <a:pt x="13188" y="6132"/>
                  </a:lnTo>
                  <a:lnTo>
                    <a:pt x="13042" y="6011"/>
                  </a:lnTo>
                  <a:lnTo>
                    <a:pt x="13261" y="5767"/>
                  </a:lnTo>
                  <a:close/>
                  <a:moveTo>
                    <a:pt x="13018" y="6059"/>
                  </a:moveTo>
                  <a:lnTo>
                    <a:pt x="13188" y="6303"/>
                  </a:lnTo>
                  <a:lnTo>
                    <a:pt x="13286" y="6424"/>
                  </a:lnTo>
                  <a:lnTo>
                    <a:pt x="13407" y="6522"/>
                  </a:lnTo>
                  <a:lnTo>
                    <a:pt x="14040" y="7008"/>
                  </a:lnTo>
                  <a:lnTo>
                    <a:pt x="13699" y="7349"/>
                  </a:lnTo>
                  <a:lnTo>
                    <a:pt x="13675" y="7325"/>
                  </a:lnTo>
                  <a:lnTo>
                    <a:pt x="13505" y="7227"/>
                  </a:lnTo>
                  <a:lnTo>
                    <a:pt x="13334" y="7106"/>
                  </a:lnTo>
                  <a:lnTo>
                    <a:pt x="13018" y="6838"/>
                  </a:lnTo>
                  <a:lnTo>
                    <a:pt x="12799" y="6668"/>
                  </a:lnTo>
                  <a:lnTo>
                    <a:pt x="12702" y="6595"/>
                  </a:lnTo>
                  <a:lnTo>
                    <a:pt x="12580" y="6546"/>
                  </a:lnTo>
                  <a:lnTo>
                    <a:pt x="12799" y="6303"/>
                  </a:lnTo>
                  <a:lnTo>
                    <a:pt x="13018" y="6059"/>
                  </a:lnTo>
                  <a:close/>
                  <a:moveTo>
                    <a:pt x="12385" y="6716"/>
                  </a:moveTo>
                  <a:lnTo>
                    <a:pt x="12483" y="6838"/>
                  </a:lnTo>
                  <a:lnTo>
                    <a:pt x="12580" y="6935"/>
                  </a:lnTo>
                  <a:lnTo>
                    <a:pt x="12799" y="7130"/>
                  </a:lnTo>
                  <a:lnTo>
                    <a:pt x="13091" y="7398"/>
                  </a:lnTo>
                  <a:lnTo>
                    <a:pt x="13407" y="7617"/>
                  </a:lnTo>
                  <a:lnTo>
                    <a:pt x="13018" y="8006"/>
                  </a:lnTo>
                  <a:lnTo>
                    <a:pt x="12921" y="8079"/>
                  </a:lnTo>
                  <a:lnTo>
                    <a:pt x="12823" y="7909"/>
                  </a:lnTo>
                  <a:lnTo>
                    <a:pt x="12653" y="7763"/>
                  </a:lnTo>
                  <a:lnTo>
                    <a:pt x="12312" y="7495"/>
                  </a:lnTo>
                  <a:lnTo>
                    <a:pt x="12093" y="7325"/>
                  </a:lnTo>
                  <a:lnTo>
                    <a:pt x="11972" y="7252"/>
                  </a:lnTo>
                  <a:lnTo>
                    <a:pt x="11850" y="7179"/>
                  </a:lnTo>
                  <a:lnTo>
                    <a:pt x="12385" y="6716"/>
                  </a:lnTo>
                  <a:close/>
                  <a:moveTo>
                    <a:pt x="11631" y="7373"/>
                  </a:moveTo>
                  <a:lnTo>
                    <a:pt x="11729" y="7471"/>
                  </a:lnTo>
                  <a:lnTo>
                    <a:pt x="11850" y="7568"/>
                  </a:lnTo>
                  <a:lnTo>
                    <a:pt x="12093" y="7738"/>
                  </a:lnTo>
                  <a:lnTo>
                    <a:pt x="12434" y="8055"/>
                  </a:lnTo>
                  <a:lnTo>
                    <a:pt x="12556" y="8201"/>
                  </a:lnTo>
                  <a:lnTo>
                    <a:pt x="12702" y="8322"/>
                  </a:lnTo>
                  <a:lnTo>
                    <a:pt x="11948" y="9150"/>
                  </a:lnTo>
                  <a:lnTo>
                    <a:pt x="11680" y="8906"/>
                  </a:lnTo>
                  <a:lnTo>
                    <a:pt x="11364" y="8687"/>
                  </a:lnTo>
                  <a:lnTo>
                    <a:pt x="11072" y="8444"/>
                  </a:lnTo>
                  <a:lnTo>
                    <a:pt x="10780" y="8201"/>
                  </a:lnTo>
                  <a:lnTo>
                    <a:pt x="11096" y="7860"/>
                  </a:lnTo>
                  <a:lnTo>
                    <a:pt x="11193" y="7957"/>
                  </a:lnTo>
                  <a:lnTo>
                    <a:pt x="11291" y="8030"/>
                  </a:lnTo>
                  <a:lnTo>
                    <a:pt x="11461" y="8176"/>
                  </a:lnTo>
                  <a:lnTo>
                    <a:pt x="11777" y="8493"/>
                  </a:lnTo>
                  <a:lnTo>
                    <a:pt x="11972" y="8614"/>
                  </a:lnTo>
                  <a:lnTo>
                    <a:pt x="12166" y="8736"/>
                  </a:lnTo>
                  <a:lnTo>
                    <a:pt x="12288" y="8736"/>
                  </a:lnTo>
                  <a:lnTo>
                    <a:pt x="12337" y="8712"/>
                  </a:lnTo>
                  <a:lnTo>
                    <a:pt x="12361" y="8639"/>
                  </a:lnTo>
                  <a:lnTo>
                    <a:pt x="12361" y="8566"/>
                  </a:lnTo>
                  <a:lnTo>
                    <a:pt x="12337" y="8493"/>
                  </a:lnTo>
                  <a:lnTo>
                    <a:pt x="12118" y="8322"/>
                  </a:lnTo>
                  <a:lnTo>
                    <a:pt x="11899" y="8152"/>
                  </a:lnTo>
                  <a:lnTo>
                    <a:pt x="11461" y="7811"/>
                  </a:lnTo>
                  <a:lnTo>
                    <a:pt x="11291" y="7690"/>
                  </a:lnTo>
                  <a:lnTo>
                    <a:pt x="11631" y="7373"/>
                  </a:lnTo>
                  <a:close/>
                  <a:moveTo>
                    <a:pt x="10634" y="8371"/>
                  </a:moveTo>
                  <a:lnTo>
                    <a:pt x="10731" y="8541"/>
                  </a:lnTo>
                  <a:lnTo>
                    <a:pt x="10853" y="8687"/>
                  </a:lnTo>
                  <a:lnTo>
                    <a:pt x="10974" y="8809"/>
                  </a:lnTo>
                  <a:lnTo>
                    <a:pt x="11145" y="8931"/>
                  </a:lnTo>
                  <a:lnTo>
                    <a:pt x="11461" y="9150"/>
                  </a:lnTo>
                  <a:lnTo>
                    <a:pt x="11753" y="9369"/>
                  </a:lnTo>
                  <a:lnTo>
                    <a:pt x="11461" y="9685"/>
                  </a:lnTo>
                  <a:lnTo>
                    <a:pt x="11145" y="9442"/>
                  </a:lnTo>
                  <a:lnTo>
                    <a:pt x="10828" y="9198"/>
                  </a:lnTo>
                  <a:lnTo>
                    <a:pt x="10585" y="8955"/>
                  </a:lnTo>
                  <a:lnTo>
                    <a:pt x="10463" y="8833"/>
                  </a:lnTo>
                  <a:lnTo>
                    <a:pt x="10317" y="8736"/>
                  </a:lnTo>
                  <a:lnTo>
                    <a:pt x="10634" y="8371"/>
                  </a:lnTo>
                  <a:close/>
                  <a:moveTo>
                    <a:pt x="10196" y="8931"/>
                  </a:moveTo>
                  <a:lnTo>
                    <a:pt x="10269" y="9052"/>
                  </a:lnTo>
                  <a:lnTo>
                    <a:pt x="10366" y="9198"/>
                  </a:lnTo>
                  <a:lnTo>
                    <a:pt x="10609" y="9417"/>
                  </a:lnTo>
                  <a:lnTo>
                    <a:pt x="10901" y="9709"/>
                  </a:lnTo>
                  <a:lnTo>
                    <a:pt x="11072" y="9831"/>
                  </a:lnTo>
                  <a:lnTo>
                    <a:pt x="11242" y="9953"/>
                  </a:lnTo>
                  <a:lnTo>
                    <a:pt x="10415" y="10853"/>
                  </a:lnTo>
                  <a:lnTo>
                    <a:pt x="10317" y="10707"/>
                  </a:lnTo>
                  <a:lnTo>
                    <a:pt x="10196" y="10585"/>
                  </a:lnTo>
                  <a:lnTo>
                    <a:pt x="9904" y="10366"/>
                  </a:lnTo>
                  <a:lnTo>
                    <a:pt x="9636" y="10172"/>
                  </a:lnTo>
                  <a:lnTo>
                    <a:pt x="9466" y="10074"/>
                  </a:lnTo>
                  <a:lnTo>
                    <a:pt x="9320" y="10001"/>
                  </a:lnTo>
                  <a:lnTo>
                    <a:pt x="9563" y="9709"/>
                  </a:lnTo>
                  <a:lnTo>
                    <a:pt x="9782" y="9880"/>
                  </a:lnTo>
                  <a:lnTo>
                    <a:pt x="10001" y="10026"/>
                  </a:lnTo>
                  <a:lnTo>
                    <a:pt x="10244" y="10245"/>
                  </a:lnTo>
                  <a:lnTo>
                    <a:pt x="10390" y="10366"/>
                  </a:lnTo>
                  <a:lnTo>
                    <a:pt x="10536" y="10464"/>
                  </a:lnTo>
                  <a:lnTo>
                    <a:pt x="10609" y="10488"/>
                  </a:lnTo>
                  <a:lnTo>
                    <a:pt x="10658" y="10464"/>
                  </a:lnTo>
                  <a:lnTo>
                    <a:pt x="10731" y="10439"/>
                  </a:lnTo>
                  <a:lnTo>
                    <a:pt x="10780" y="10391"/>
                  </a:lnTo>
                  <a:lnTo>
                    <a:pt x="10804" y="10342"/>
                  </a:lnTo>
                  <a:lnTo>
                    <a:pt x="10828" y="10269"/>
                  </a:lnTo>
                  <a:lnTo>
                    <a:pt x="10804" y="10220"/>
                  </a:lnTo>
                  <a:lnTo>
                    <a:pt x="10755" y="10147"/>
                  </a:lnTo>
                  <a:lnTo>
                    <a:pt x="10220" y="9734"/>
                  </a:lnTo>
                  <a:lnTo>
                    <a:pt x="10001" y="9563"/>
                  </a:lnTo>
                  <a:lnTo>
                    <a:pt x="9904" y="9490"/>
                  </a:lnTo>
                  <a:lnTo>
                    <a:pt x="9782" y="9442"/>
                  </a:lnTo>
                  <a:lnTo>
                    <a:pt x="10196" y="8931"/>
                  </a:lnTo>
                  <a:close/>
                  <a:moveTo>
                    <a:pt x="9125" y="10245"/>
                  </a:moveTo>
                  <a:lnTo>
                    <a:pt x="9247" y="10342"/>
                  </a:lnTo>
                  <a:lnTo>
                    <a:pt x="9368" y="10415"/>
                  </a:lnTo>
                  <a:lnTo>
                    <a:pt x="9612" y="10585"/>
                  </a:lnTo>
                  <a:lnTo>
                    <a:pt x="9904" y="10829"/>
                  </a:lnTo>
                  <a:lnTo>
                    <a:pt x="10050" y="10950"/>
                  </a:lnTo>
                  <a:lnTo>
                    <a:pt x="10220" y="11048"/>
                  </a:lnTo>
                  <a:lnTo>
                    <a:pt x="9685" y="11583"/>
                  </a:lnTo>
                  <a:lnTo>
                    <a:pt x="9685" y="11534"/>
                  </a:lnTo>
                  <a:lnTo>
                    <a:pt x="9660" y="11437"/>
                  </a:lnTo>
                  <a:lnTo>
                    <a:pt x="9587" y="11364"/>
                  </a:lnTo>
                  <a:lnTo>
                    <a:pt x="9417" y="11218"/>
                  </a:lnTo>
                  <a:lnTo>
                    <a:pt x="9222" y="11023"/>
                  </a:lnTo>
                  <a:lnTo>
                    <a:pt x="9028" y="10853"/>
                  </a:lnTo>
                  <a:lnTo>
                    <a:pt x="8906" y="10756"/>
                  </a:lnTo>
                  <a:lnTo>
                    <a:pt x="8736" y="10683"/>
                  </a:lnTo>
                  <a:lnTo>
                    <a:pt x="8833" y="10585"/>
                  </a:lnTo>
                  <a:lnTo>
                    <a:pt x="9125" y="10245"/>
                  </a:lnTo>
                  <a:close/>
                  <a:moveTo>
                    <a:pt x="8468" y="10926"/>
                  </a:moveTo>
                  <a:lnTo>
                    <a:pt x="8687" y="11096"/>
                  </a:lnTo>
                  <a:lnTo>
                    <a:pt x="8930" y="11291"/>
                  </a:lnTo>
                  <a:lnTo>
                    <a:pt x="9052" y="11437"/>
                  </a:lnTo>
                  <a:lnTo>
                    <a:pt x="9198" y="11583"/>
                  </a:lnTo>
                  <a:lnTo>
                    <a:pt x="9271" y="11656"/>
                  </a:lnTo>
                  <a:lnTo>
                    <a:pt x="9344" y="11705"/>
                  </a:lnTo>
                  <a:lnTo>
                    <a:pt x="9441" y="11753"/>
                  </a:lnTo>
                  <a:lnTo>
                    <a:pt x="9539" y="11753"/>
                  </a:lnTo>
                  <a:lnTo>
                    <a:pt x="8468" y="12824"/>
                  </a:lnTo>
                  <a:lnTo>
                    <a:pt x="8152" y="12532"/>
                  </a:lnTo>
                  <a:lnTo>
                    <a:pt x="7811" y="12240"/>
                  </a:lnTo>
                  <a:lnTo>
                    <a:pt x="7470" y="11899"/>
                  </a:lnTo>
                  <a:lnTo>
                    <a:pt x="7349" y="11826"/>
                  </a:lnTo>
                  <a:lnTo>
                    <a:pt x="7738" y="11534"/>
                  </a:lnTo>
                  <a:lnTo>
                    <a:pt x="7860" y="11705"/>
                  </a:lnTo>
                  <a:lnTo>
                    <a:pt x="8006" y="11875"/>
                  </a:lnTo>
                  <a:lnTo>
                    <a:pt x="8371" y="12264"/>
                  </a:lnTo>
                  <a:lnTo>
                    <a:pt x="8517" y="12434"/>
                  </a:lnTo>
                  <a:lnTo>
                    <a:pt x="8590" y="12483"/>
                  </a:lnTo>
                  <a:lnTo>
                    <a:pt x="8687" y="12507"/>
                  </a:lnTo>
                  <a:lnTo>
                    <a:pt x="8736" y="12507"/>
                  </a:lnTo>
                  <a:lnTo>
                    <a:pt x="8809" y="12483"/>
                  </a:lnTo>
                  <a:lnTo>
                    <a:pt x="8833" y="12434"/>
                  </a:lnTo>
                  <a:lnTo>
                    <a:pt x="8857" y="12386"/>
                  </a:lnTo>
                  <a:lnTo>
                    <a:pt x="8857" y="12289"/>
                  </a:lnTo>
                  <a:lnTo>
                    <a:pt x="8809" y="12191"/>
                  </a:lnTo>
                  <a:lnTo>
                    <a:pt x="8760" y="12094"/>
                  </a:lnTo>
                  <a:lnTo>
                    <a:pt x="8663" y="11997"/>
                  </a:lnTo>
                  <a:lnTo>
                    <a:pt x="8492" y="11826"/>
                  </a:lnTo>
                  <a:lnTo>
                    <a:pt x="8322" y="11680"/>
                  </a:lnTo>
                  <a:lnTo>
                    <a:pt x="8152" y="11510"/>
                  </a:lnTo>
                  <a:lnTo>
                    <a:pt x="7957" y="11364"/>
                  </a:lnTo>
                  <a:lnTo>
                    <a:pt x="8468" y="10926"/>
                  </a:lnTo>
                  <a:close/>
                  <a:moveTo>
                    <a:pt x="11047" y="2312"/>
                  </a:moveTo>
                  <a:lnTo>
                    <a:pt x="11120" y="2434"/>
                  </a:lnTo>
                  <a:lnTo>
                    <a:pt x="11218" y="2531"/>
                  </a:lnTo>
                  <a:lnTo>
                    <a:pt x="11437" y="2750"/>
                  </a:lnTo>
                  <a:lnTo>
                    <a:pt x="11850" y="3213"/>
                  </a:lnTo>
                  <a:lnTo>
                    <a:pt x="11826" y="3213"/>
                  </a:lnTo>
                  <a:lnTo>
                    <a:pt x="11193" y="3748"/>
                  </a:lnTo>
                  <a:lnTo>
                    <a:pt x="10609" y="4283"/>
                  </a:lnTo>
                  <a:lnTo>
                    <a:pt x="10025" y="4867"/>
                  </a:lnTo>
                  <a:lnTo>
                    <a:pt x="9490" y="5500"/>
                  </a:lnTo>
                  <a:lnTo>
                    <a:pt x="9174" y="5865"/>
                  </a:lnTo>
                  <a:lnTo>
                    <a:pt x="8857" y="6254"/>
                  </a:lnTo>
                  <a:lnTo>
                    <a:pt x="8517" y="6595"/>
                  </a:lnTo>
                  <a:lnTo>
                    <a:pt x="8176" y="6935"/>
                  </a:lnTo>
                  <a:lnTo>
                    <a:pt x="7373" y="7617"/>
                  </a:lnTo>
                  <a:lnTo>
                    <a:pt x="6984" y="7933"/>
                  </a:lnTo>
                  <a:lnTo>
                    <a:pt x="6594" y="8274"/>
                  </a:lnTo>
                  <a:lnTo>
                    <a:pt x="6229" y="8639"/>
                  </a:lnTo>
                  <a:lnTo>
                    <a:pt x="5864" y="9004"/>
                  </a:lnTo>
                  <a:lnTo>
                    <a:pt x="5183" y="9782"/>
                  </a:lnTo>
                  <a:lnTo>
                    <a:pt x="4502" y="10537"/>
                  </a:lnTo>
                  <a:lnTo>
                    <a:pt x="4137" y="10902"/>
                  </a:lnTo>
                  <a:lnTo>
                    <a:pt x="3772" y="11242"/>
                  </a:lnTo>
                  <a:lnTo>
                    <a:pt x="3115" y="11802"/>
                  </a:lnTo>
                  <a:lnTo>
                    <a:pt x="2799" y="12118"/>
                  </a:lnTo>
                  <a:lnTo>
                    <a:pt x="2507" y="12434"/>
                  </a:lnTo>
                  <a:lnTo>
                    <a:pt x="2263" y="12702"/>
                  </a:lnTo>
                  <a:lnTo>
                    <a:pt x="2166" y="12848"/>
                  </a:lnTo>
                  <a:lnTo>
                    <a:pt x="2069" y="13018"/>
                  </a:lnTo>
                  <a:lnTo>
                    <a:pt x="1850" y="12824"/>
                  </a:lnTo>
                  <a:lnTo>
                    <a:pt x="1460" y="12459"/>
                  </a:lnTo>
                  <a:lnTo>
                    <a:pt x="1266" y="12264"/>
                  </a:lnTo>
                  <a:lnTo>
                    <a:pt x="1047" y="12118"/>
                  </a:lnTo>
                  <a:lnTo>
                    <a:pt x="1047" y="12070"/>
                  </a:lnTo>
                  <a:lnTo>
                    <a:pt x="1193" y="11997"/>
                  </a:lnTo>
                  <a:lnTo>
                    <a:pt x="1339" y="11924"/>
                  </a:lnTo>
                  <a:lnTo>
                    <a:pt x="1460" y="11826"/>
                  </a:lnTo>
                  <a:lnTo>
                    <a:pt x="1582" y="11705"/>
                  </a:lnTo>
                  <a:lnTo>
                    <a:pt x="2020" y="11218"/>
                  </a:lnTo>
                  <a:lnTo>
                    <a:pt x="2385" y="10853"/>
                  </a:lnTo>
                  <a:lnTo>
                    <a:pt x="2774" y="10537"/>
                  </a:lnTo>
                  <a:lnTo>
                    <a:pt x="3577" y="9880"/>
                  </a:lnTo>
                  <a:lnTo>
                    <a:pt x="3942" y="9539"/>
                  </a:lnTo>
                  <a:lnTo>
                    <a:pt x="4307" y="9198"/>
                  </a:lnTo>
                  <a:lnTo>
                    <a:pt x="5037" y="8468"/>
                  </a:lnTo>
                  <a:lnTo>
                    <a:pt x="5718" y="7738"/>
                  </a:lnTo>
                  <a:lnTo>
                    <a:pt x="6400" y="7008"/>
                  </a:lnTo>
                  <a:lnTo>
                    <a:pt x="7081" y="6303"/>
                  </a:lnTo>
                  <a:lnTo>
                    <a:pt x="7787" y="5621"/>
                  </a:lnTo>
                  <a:lnTo>
                    <a:pt x="8468" y="4940"/>
                  </a:lnTo>
                  <a:lnTo>
                    <a:pt x="9149" y="4259"/>
                  </a:lnTo>
                  <a:lnTo>
                    <a:pt x="10074" y="3261"/>
                  </a:lnTo>
                  <a:lnTo>
                    <a:pt x="10561" y="2775"/>
                  </a:lnTo>
                  <a:lnTo>
                    <a:pt x="11047" y="2312"/>
                  </a:lnTo>
                  <a:close/>
                  <a:moveTo>
                    <a:pt x="7154" y="11997"/>
                  </a:moveTo>
                  <a:lnTo>
                    <a:pt x="7203" y="12094"/>
                  </a:lnTo>
                  <a:lnTo>
                    <a:pt x="7251" y="12167"/>
                  </a:lnTo>
                  <a:lnTo>
                    <a:pt x="7422" y="12386"/>
                  </a:lnTo>
                  <a:lnTo>
                    <a:pt x="7592" y="12580"/>
                  </a:lnTo>
                  <a:lnTo>
                    <a:pt x="7884" y="12872"/>
                  </a:lnTo>
                  <a:lnTo>
                    <a:pt x="8030" y="12994"/>
                  </a:lnTo>
                  <a:lnTo>
                    <a:pt x="8200" y="13091"/>
                  </a:lnTo>
                  <a:lnTo>
                    <a:pt x="7835" y="13481"/>
                  </a:lnTo>
                  <a:lnTo>
                    <a:pt x="7811" y="13432"/>
                  </a:lnTo>
                  <a:lnTo>
                    <a:pt x="7787" y="13408"/>
                  </a:lnTo>
                  <a:lnTo>
                    <a:pt x="7616" y="13262"/>
                  </a:lnTo>
                  <a:lnTo>
                    <a:pt x="7446" y="13140"/>
                  </a:lnTo>
                  <a:lnTo>
                    <a:pt x="7251" y="13018"/>
                  </a:lnTo>
                  <a:lnTo>
                    <a:pt x="7057" y="12872"/>
                  </a:lnTo>
                  <a:lnTo>
                    <a:pt x="6716" y="12580"/>
                  </a:lnTo>
                  <a:lnTo>
                    <a:pt x="6643" y="12532"/>
                  </a:lnTo>
                  <a:lnTo>
                    <a:pt x="6594" y="12507"/>
                  </a:lnTo>
                  <a:lnTo>
                    <a:pt x="6862" y="12240"/>
                  </a:lnTo>
                  <a:lnTo>
                    <a:pt x="7154" y="11997"/>
                  </a:lnTo>
                  <a:close/>
                  <a:moveTo>
                    <a:pt x="6424" y="12702"/>
                  </a:moveTo>
                  <a:lnTo>
                    <a:pt x="6448" y="12775"/>
                  </a:lnTo>
                  <a:lnTo>
                    <a:pt x="6473" y="12848"/>
                  </a:lnTo>
                  <a:lnTo>
                    <a:pt x="6667" y="13043"/>
                  </a:lnTo>
                  <a:lnTo>
                    <a:pt x="6862" y="13213"/>
                  </a:lnTo>
                  <a:lnTo>
                    <a:pt x="7032" y="13359"/>
                  </a:lnTo>
                  <a:lnTo>
                    <a:pt x="7227" y="13481"/>
                  </a:lnTo>
                  <a:lnTo>
                    <a:pt x="7446" y="13602"/>
                  </a:lnTo>
                  <a:lnTo>
                    <a:pt x="7568" y="13627"/>
                  </a:lnTo>
                  <a:lnTo>
                    <a:pt x="7689" y="13627"/>
                  </a:lnTo>
                  <a:lnTo>
                    <a:pt x="7470" y="13846"/>
                  </a:lnTo>
                  <a:lnTo>
                    <a:pt x="7300" y="14040"/>
                  </a:lnTo>
                  <a:lnTo>
                    <a:pt x="7276" y="14016"/>
                  </a:lnTo>
                  <a:lnTo>
                    <a:pt x="6911" y="13797"/>
                  </a:lnTo>
                  <a:lnTo>
                    <a:pt x="6570" y="13554"/>
                  </a:lnTo>
                  <a:lnTo>
                    <a:pt x="6302" y="13335"/>
                  </a:lnTo>
                  <a:lnTo>
                    <a:pt x="6035" y="13164"/>
                  </a:lnTo>
                  <a:lnTo>
                    <a:pt x="6108" y="13043"/>
                  </a:lnTo>
                  <a:lnTo>
                    <a:pt x="6424" y="12702"/>
                  </a:lnTo>
                  <a:close/>
                  <a:moveTo>
                    <a:pt x="5889" y="13335"/>
                  </a:moveTo>
                  <a:lnTo>
                    <a:pt x="5962" y="13456"/>
                  </a:lnTo>
                  <a:lnTo>
                    <a:pt x="6059" y="13578"/>
                  </a:lnTo>
                  <a:lnTo>
                    <a:pt x="6278" y="13797"/>
                  </a:lnTo>
                  <a:lnTo>
                    <a:pt x="6643" y="14089"/>
                  </a:lnTo>
                  <a:lnTo>
                    <a:pt x="6813" y="14211"/>
                  </a:lnTo>
                  <a:lnTo>
                    <a:pt x="7032" y="14308"/>
                  </a:lnTo>
                  <a:lnTo>
                    <a:pt x="6692" y="14673"/>
                  </a:lnTo>
                  <a:lnTo>
                    <a:pt x="6619" y="14624"/>
                  </a:lnTo>
                  <a:lnTo>
                    <a:pt x="6497" y="14600"/>
                  </a:lnTo>
                  <a:lnTo>
                    <a:pt x="6375" y="14527"/>
                  </a:lnTo>
                  <a:lnTo>
                    <a:pt x="6254" y="14454"/>
                  </a:lnTo>
                  <a:lnTo>
                    <a:pt x="6132" y="14381"/>
                  </a:lnTo>
                  <a:lnTo>
                    <a:pt x="5913" y="14186"/>
                  </a:lnTo>
                  <a:lnTo>
                    <a:pt x="5718" y="14016"/>
                  </a:lnTo>
                  <a:lnTo>
                    <a:pt x="5597" y="13943"/>
                  </a:lnTo>
                  <a:lnTo>
                    <a:pt x="5451" y="13846"/>
                  </a:lnTo>
                  <a:lnTo>
                    <a:pt x="5889" y="13335"/>
                  </a:lnTo>
                  <a:close/>
                  <a:moveTo>
                    <a:pt x="12191" y="3553"/>
                  </a:moveTo>
                  <a:lnTo>
                    <a:pt x="12653" y="4040"/>
                  </a:lnTo>
                  <a:lnTo>
                    <a:pt x="13432" y="4916"/>
                  </a:lnTo>
                  <a:lnTo>
                    <a:pt x="13164" y="5208"/>
                  </a:lnTo>
                  <a:lnTo>
                    <a:pt x="12896" y="5500"/>
                  </a:lnTo>
                  <a:lnTo>
                    <a:pt x="12361" y="6108"/>
                  </a:lnTo>
                  <a:lnTo>
                    <a:pt x="12045" y="6424"/>
                  </a:lnTo>
                  <a:lnTo>
                    <a:pt x="11729" y="6716"/>
                  </a:lnTo>
                  <a:lnTo>
                    <a:pt x="11388" y="7008"/>
                  </a:lnTo>
                  <a:lnTo>
                    <a:pt x="11047" y="7300"/>
                  </a:lnTo>
                  <a:lnTo>
                    <a:pt x="10731" y="7617"/>
                  </a:lnTo>
                  <a:lnTo>
                    <a:pt x="10415" y="7957"/>
                  </a:lnTo>
                  <a:lnTo>
                    <a:pt x="9806" y="8687"/>
                  </a:lnTo>
                  <a:lnTo>
                    <a:pt x="9247" y="9417"/>
                  </a:lnTo>
                  <a:lnTo>
                    <a:pt x="8638" y="10147"/>
                  </a:lnTo>
                  <a:lnTo>
                    <a:pt x="8346" y="10464"/>
                  </a:lnTo>
                  <a:lnTo>
                    <a:pt x="8006" y="10756"/>
                  </a:lnTo>
                  <a:lnTo>
                    <a:pt x="7324" y="11340"/>
                  </a:lnTo>
                  <a:lnTo>
                    <a:pt x="6643" y="11899"/>
                  </a:lnTo>
                  <a:lnTo>
                    <a:pt x="6302" y="12191"/>
                  </a:lnTo>
                  <a:lnTo>
                    <a:pt x="6010" y="12532"/>
                  </a:lnTo>
                  <a:lnTo>
                    <a:pt x="5475" y="13164"/>
                  </a:lnTo>
                  <a:lnTo>
                    <a:pt x="4940" y="13773"/>
                  </a:lnTo>
                  <a:lnTo>
                    <a:pt x="4672" y="14016"/>
                  </a:lnTo>
                  <a:lnTo>
                    <a:pt x="4404" y="14235"/>
                  </a:lnTo>
                  <a:lnTo>
                    <a:pt x="4137" y="14454"/>
                  </a:lnTo>
                  <a:lnTo>
                    <a:pt x="4015" y="14600"/>
                  </a:lnTo>
                  <a:lnTo>
                    <a:pt x="3918" y="14722"/>
                  </a:lnTo>
                  <a:lnTo>
                    <a:pt x="3480" y="14284"/>
                  </a:lnTo>
                  <a:lnTo>
                    <a:pt x="3042" y="13846"/>
                  </a:lnTo>
                  <a:lnTo>
                    <a:pt x="2361" y="13262"/>
                  </a:lnTo>
                  <a:lnTo>
                    <a:pt x="2482" y="13164"/>
                  </a:lnTo>
                  <a:lnTo>
                    <a:pt x="2604" y="13043"/>
                  </a:lnTo>
                  <a:lnTo>
                    <a:pt x="2774" y="12799"/>
                  </a:lnTo>
                  <a:lnTo>
                    <a:pt x="3066" y="12507"/>
                  </a:lnTo>
                  <a:lnTo>
                    <a:pt x="3358" y="12216"/>
                  </a:lnTo>
                  <a:lnTo>
                    <a:pt x="3967" y="11680"/>
                  </a:lnTo>
                  <a:lnTo>
                    <a:pt x="4380" y="11315"/>
                  </a:lnTo>
                  <a:lnTo>
                    <a:pt x="4745" y="10950"/>
                  </a:lnTo>
                  <a:lnTo>
                    <a:pt x="5475" y="10172"/>
                  </a:lnTo>
                  <a:lnTo>
                    <a:pt x="6181" y="9393"/>
                  </a:lnTo>
                  <a:lnTo>
                    <a:pt x="6546" y="9004"/>
                  </a:lnTo>
                  <a:lnTo>
                    <a:pt x="6935" y="8614"/>
                  </a:lnTo>
                  <a:lnTo>
                    <a:pt x="7324" y="8274"/>
                  </a:lnTo>
                  <a:lnTo>
                    <a:pt x="7714" y="7933"/>
                  </a:lnTo>
                  <a:lnTo>
                    <a:pt x="8517" y="7276"/>
                  </a:lnTo>
                  <a:lnTo>
                    <a:pt x="8857" y="6935"/>
                  </a:lnTo>
                  <a:lnTo>
                    <a:pt x="9198" y="6595"/>
                  </a:lnTo>
                  <a:lnTo>
                    <a:pt x="9514" y="6205"/>
                  </a:lnTo>
                  <a:lnTo>
                    <a:pt x="9831" y="5840"/>
                  </a:lnTo>
                  <a:lnTo>
                    <a:pt x="10171" y="5427"/>
                  </a:lnTo>
                  <a:lnTo>
                    <a:pt x="10488" y="5062"/>
                  </a:lnTo>
                  <a:lnTo>
                    <a:pt x="10853" y="4697"/>
                  </a:lnTo>
                  <a:lnTo>
                    <a:pt x="11242" y="4356"/>
                  </a:lnTo>
                  <a:lnTo>
                    <a:pt x="11729" y="3967"/>
                  </a:lnTo>
                  <a:lnTo>
                    <a:pt x="11972" y="3772"/>
                  </a:lnTo>
                  <a:lnTo>
                    <a:pt x="12191" y="3553"/>
                  </a:lnTo>
                  <a:close/>
                  <a:moveTo>
                    <a:pt x="5232" y="14065"/>
                  </a:moveTo>
                  <a:lnTo>
                    <a:pt x="5353" y="14186"/>
                  </a:lnTo>
                  <a:lnTo>
                    <a:pt x="5451" y="14308"/>
                  </a:lnTo>
                  <a:lnTo>
                    <a:pt x="5645" y="14454"/>
                  </a:lnTo>
                  <a:lnTo>
                    <a:pt x="5816" y="14624"/>
                  </a:lnTo>
                  <a:lnTo>
                    <a:pt x="5986" y="14770"/>
                  </a:lnTo>
                  <a:lnTo>
                    <a:pt x="6181" y="14892"/>
                  </a:lnTo>
                  <a:lnTo>
                    <a:pt x="6375" y="14989"/>
                  </a:lnTo>
                  <a:lnTo>
                    <a:pt x="6108" y="15281"/>
                  </a:lnTo>
                  <a:lnTo>
                    <a:pt x="5937" y="15452"/>
                  </a:lnTo>
                  <a:lnTo>
                    <a:pt x="5937" y="15403"/>
                  </a:lnTo>
                  <a:lnTo>
                    <a:pt x="5889" y="15354"/>
                  </a:lnTo>
                  <a:lnTo>
                    <a:pt x="5597" y="15038"/>
                  </a:lnTo>
                  <a:lnTo>
                    <a:pt x="5280" y="14746"/>
                  </a:lnTo>
                  <a:lnTo>
                    <a:pt x="5086" y="14576"/>
                  </a:lnTo>
                  <a:lnTo>
                    <a:pt x="4964" y="14503"/>
                  </a:lnTo>
                  <a:lnTo>
                    <a:pt x="4867" y="14430"/>
                  </a:lnTo>
                  <a:lnTo>
                    <a:pt x="5037" y="14284"/>
                  </a:lnTo>
                  <a:lnTo>
                    <a:pt x="5232" y="14065"/>
                  </a:lnTo>
                  <a:close/>
                  <a:moveTo>
                    <a:pt x="852" y="15476"/>
                  </a:moveTo>
                  <a:lnTo>
                    <a:pt x="974" y="15598"/>
                  </a:lnTo>
                  <a:lnTo>
                    <a:pt x="1412" y="16036"/>
                  </a:lnTo>
                  <a:lnTo>
                    <a:pt x="1363" y="16011"/>
                  </a:lnTo>
                  <a:lnTo>
                    <a:pt x="1290" y="15987"/>
                  </a:lnTo>
                  <a:lnTo>
                    <a:pt x="852" y="15476"/>
                  </a:lnTo>
                  <a:close/>
                  <a:moveTo>
                    <a:pt x="4575" y="14673"/>
                  </a:moveTo>
                  <a:lnTo>
                    <a:pt x="4696" y="14795"/>
                  </a:lnTo>
                  <a:lnTo>
                    <a:pt x="4818" y="14892"/>
                  </a:lnTo>
                  <a:lnTo>
                    <a:pt x="5037" y="15087"/>
                  </a:lnTo>
                  <a:lnTo>
                    <a:pt x="5329" y="15354"/>
                  </a:lnTo>
                  <a:lnTo>
                    <a:pt x="5597" y="15622"/>
                  </a:lnTo>
                  <a:lnTo>
                    <a:pt x="5670" y="15671"/>
                  </a:lnTo>
                  <a:lnTo>
                    <a:pt x="5718" y="15671"/>
                  </a:lnTo>
                  <a:lnTo>
                    <a:pt x="5378" y="15987"/>
                  </a:lnTo>
                  <a:lnTo>
                    <a:pt x="5232" y="16109"/>
                  </a:lnTo>
                  <a:lnTo>
                    <a:pt x="5183" y="16060"/>
                  </a:lnTo>
                  <a:lnTo>
                    <a:pt x="5110" y="16036"/>
                  </a:lnTo>
                  <a:lnTo>
                    <a:pt x="4088" y="14916"/>
                  </a:lnTo>
                  <a:lnTo>
                    <a:pt x="4210" y="14868"/>
                  </a:lnTo>
                  <a:lnTo>
                    <a:pt x="4331" y="14819"/>
                  </a:lnTo>
                  <a:lnTo>
                    <a:pt x="4453" y="14746"/>
                  </a:lnTo>
                  <a:lnTo>
                    <a:pt x="4575" y="14673"/>
                  </a:lnTo>
                  <a:close/>
                  <a:moveTo>
                    <a:pt x="755" y="16230"/>
                  </a:moveTo>
                  <a:lnTo>
                    <a:pt x="1071" y="16498"/>
                  </a:lnTo>
                  <a:lnTo>
                    <a:pt x="1071" y="16522"/>
                  </a:lnTo>
                  <a:lnTo>
                    <a:pt x="998" y="16474"/>
                  </a:lnTo>
                  <a:lnTo>
                    <a:pt x="925" y="16449"/>
                  </a:lnTo>
                  <a:lnTo>
                    <a:pt x="852" y="16376"/>
                  </a:lnTo>
                  <a:lnTo>
                    <a:pt x="755" y="16230"/>
                  </a:lnTo>
                  <a:close/>
                  <a:moveTo>
                    <a:pt x="1047" y="12532"/>
                  </a:moveTo>
                  <a:lnTo>
                    <a:pt x="1168" y="12678"/>
                  </a:lnTo>
                  <a:lnTo>
                    <a:pt x="1314" y="12824"/>
                  </a:lnTo>
                  <a:lnTo>
                    <a:pt x="1582" y="13067"/>
                  </a:lnTo>
                  <a:lnTo>
                    <a:pt x="2166" y="13602"/>
                  </a:lnTo>
                  <a:lnTo>
                    <a:pt x="2750" y="14113"/>
                  </a:lnTo>
                  <a:lnTo>
                    <a:pt x="3018" y="14357"/>
                  </a:lnTo>
                  <a:lnTo>
                    <a:pt x="3261" y="14600"/>
                  </a:lnTo>
                  <a:lnTo>
                    <a:pt x="3723" y="15135"/>
                  </a:lnTo>
                  <a:lnTo>
                    <a:pt x="4185" y="15646"/>
                  </a:lnTo>
                  <a:lnTo>
                    <a:pt x="4672" y="16157"/>
                  </a:lnTo>
                  <a:lnTo>
                    <a:pt x="4404" y="16230"/>
                  </a:lnTo>
                  <a:lnTo>
                    <a:pt x="4112" y="16303"/>
                  </a:lnTo>
                  <a:lnTo>
                    <a:pt x="3553" y="16376"/>
                  </a:lnTo>
                  <a:lnTo>
                    <a:pt x="2969" y="16425"/>
                  </a:lnTo>
                  <a:lnTo>
                    <a:pt x="2409" y="16498"/>
                  </a:lnTo>
                  <a:lnTo>
                    <a:pt x="2288" y="16522"/>
                  </a:lnTo>
                  <a:lnTo>
                    <a:pt x="2263" y="16474"/>
                  </a:lnTo>
                  <a:lnTo>
                    <a:pt x="2142" y="16230"/>
                  </a:lnTo>
                  <a:lnTo>
                    <a:pt x="1996" y="16011"/>
                  </a:lnTo>
                  <a:lnTo>
                    <a:pt x="1801" y="15792"/>
                  </a:lnTo>
                  <a:lnTo>
                    <a:pt x="1606" y="15598"/>
                  </a:lnTo>
                  <a:lnTo>
                    <a:pt x="1168" y="15233"/>
                  </a:lnTo>
                  <a:lnTo>
                    <a:pt x="730" y="14892"/>
                  </a:lnTo>
                  <a:lnTo>
                    <a:pt x="779" y="14600"/>
                  </a:lnTo>
                  <a:lnTo>
                    <a:pt x="925" y="13262"/>
                  </a:lnTo>
                  <a:lnTo>
                    <a:pt x="1047" y="12532"/>
                  </a:lnTo>
                  <a:close/>
                  <a:moveTo>
                    <a:pt x="1436" y="16644"/>
                  </a:moveTo>
                  <a:lnTo>
                    <a:pt x="1533" y="16717"/>
                  </a:lnTo>
                  <a:lnTo>
                    <a:pt x="1387" y="16741"/>
                  </a:lnTo>
                  <a:lnTo>
                    <a:pt x="1436" y="16644"/>
                  </a:lnTo>
                  <a:close/>
                  <a:moveTo>
                    <a:pt x="536" y="16741"/>
                  </a:moveTo>
                  <a:lnTo>
                    <a:pt x="584" y="16766"/>
                  </a:lnTo>
                  <a:lnTo>
                    <a:pt x="609" y="16766"/>
                  </a:lnTo>
                  <a:lnTo>
                    <a:pt x="682" y="16814"/>
                  </a:lnTo>
                  <a:lnTo>
                    <a:pt x="779" y="16839"/>
                  </a:lnTo>
                  <a:lnTo>
                    <a:pt x="876" y="16839"/>
                  </a:lnTo>
                  <a:lnTo>
                    <a:pt x="974" y="16814"/>
                  </a:lnTo>
                  <a:lnTo>
                    <a:pt x="974" y="16839"/>
                  </a:lnTo>
                  <a:lnTo>
                    <a:pt x="755" y="16887"/>
                  </a:lnTo>
                  <a:lnTo>
                    <a:pt x="511" y="16936"/>
                  </a:lnTo>
                  <a:lnTo>
                    <a:pt x="536" y="16741"/>
                  </a:lnTo>
                  <a:close/>
                  <a:moveTo>
                    <a:pt x="13967" y="1"/>
                  </a:moveTo>
                  <a:lnTo>
                    <a:pt x="13602" y="25"/>
                  </a:lnTo>
                  <a:lnTo>
                    <a:pt x="13261" y="74"/>
                  </a:lnTo>
                  <a:lnTo>
                    <a:pt x="12945" y="195"/>
                  </a:lnTo>
                  <a:lnTo>
                    <a:pt x="12629" y="341"/>
                  </a:lnTo>
                  <a:lnTo>
                    <a:pt x="12337" y="560"/>
                  </a:lnTo>
                  <a:lnTo>
                    <a:pt x="12021" y="828"/>
                  </a:lnTo>
                  <a:lnTo>
                    <a:pt x="11875" y="974"/>
                  </a:lnTo>
                  <a:lnTo>
                    <a:pt x="11826" y="1071"/>
                  </a:lnTo>
                  <a:lnTo>
                    <a:pt x="11777" y="1169"/>
                  </a:lnTo>
                  <a:lnTo>
                    <a:pt x="11704" y="1193"/>
                  </a:lnTo>
                  <a:lnTo>
                    <a:pt x="11339" y="1485"/>
                  </a:lnTo>
                  <a:lnTo>
                    <a:pt x="10999" y="1777"/>
                  </a:lnTo>
                  <a:lnTo>
                    <a:pt x="10317" y="2385"/>
                  </a:lnTo>
                  <a:lnTo>
                    <a:pt x="9685" y="3042"/>
                  </a:lnTo>
                  <a:lnTo>
                    <a:pt x="9052" y="3699"/>
                  </a:lnTo>
                  <a:lnTo>
                    <a:pt x="8395" y="4405"/>
                  </a:lnTo>
                  <a:lnTo>
                    <a:pt x="7714" y="5086"/>
                  </a:lnTo>
                  <a:lnTo>
                    <a:pt x="7032" y="5743"/>
                  </a:lnTo>
                  <a:lnTo>
                    <a:pt x="6351" y="6449"/>
                  </a:lnTo>
                  <a:lnTo>
                    <a:pt x="4964" y="7933"/>
                  </a:lnTo>
                  <a:lnTo>
                    <a:pt x="4258" y="8663"/>
                  </a:lnTo>
                  <a:lnTo>
                    <a:pt x="3894" y="9004"/>
                  </a:lnTo>
                  <a:lnTo>
                    <a:pt x="3529" y="9344"/>
                  </a:lnTo>
                  <a:lnTo>
                    <a:pt x="2190" y="10537"/>
                  </a:lnTo>
                  <a:lnTo>
                    <a:pt x="1558" y="11145"/>
                  </a:lnTo>
                  <a:lnTo>
                    <a:pt x="925" y="11778"/>
                  </a:lnTo>
                  <a:lnTo>
                    <a:pt x="876" y="11753"/>
                  </a:lnTo>
                  <a:lnTo>
                    <a:pt x="803" y="11778"/>
                  </a:lnTo>
                  <a:lnTo>
                    <a:pt x="755" y="11802"/>
                  </a:lnTo>
                  <a:lnTo>
                    <a:pt x="706" y="11851"/>
                  </a:lnTo>
                  <a:lnTo>
                    <a:pt x="609" y="12118"/>
                  </a:lnTo>
                  <a:lnTo>
                    <a:pt x="511" y="12386"/>
                  </a:lnTo>
                  <a:lnTo>
                    <a:pt x="463" y="12702"/>
                  </a:lnTo>
                  <a:lnTo>
                    <a:pt x="414" y="12994"/>
                  </a:lnTo>
                  <a:lnTo>
                    <a:pt x="365" y="13627"/>
                  </a:lnTo>
                  <a:lnTo>
                    <a:pt x="292" y="14211"/>
                  </a:lnTo>
                  <a:lnTo>
                    <a:pt x="98" y="15646"/>
                  </a:lnTo>
                  <a:lnTo>
                    <a:pt x="25" y="16376"/>
                  </a:lnTo>
                  <a:lnTo>
                    <a:pt x="0" y="16717"/>
                  </a:lnTo>
                  <a:lnTo>
                    <a:pt x="0" y="17082"/>
                  </a:lnTo>
                  <a:lnTo>
                    <a:pt x="0" y="17155"/>
                  </a:lnTo>
                  <a:lnTo>
                    <a:pt x="25" y="17204"/>
                  </a:lnTo>
                  <a:lnTo>
                    <a:pt x="122" y="17277"/>
                  </a:lnTo>
                  <a:lnTo>
                    <a:pt x="219" y="17325"/>
                  </a:lnTo>
                  <a:lnTo>
                    <a:pt x="341" y="17325"/>
                  </a:lnTo>
                  <a:lnTo>
                    <a:pt x="438" y="17350"/>
                  </a:lnTo>
                  <a:lnTo>
                    <a:pt x="560" y="17374"/>
                  </a:lnTo>
                  <a:lnTo>
                    <a:pt x="803" y="17398"/>
                  </a:lnTo>
                  <a:lnTo>
                    <a:pt x="1047" y="17350"/>
                  </a:lnTo>
                  <a:lnTo>
                    <a:pt x="1339" y="17301"/>
                  </a:lnTo>
                  <a:lnTo>
                    <a:pt x="1874" y="17131"/>
                  </a:lnTo>
                  <a:lnTo>
                    <a:pt x="2312" y="17009"/>
                  </a:lnTo>
                  <a:lnTo>
                    <a:pt x="2677" y="16936"/>
                  </a:lnTo>
                  <a:lnTo>
                    <a:pt x="3018" y="16887"/>
                  </a:lnTo>
                  <a:lnTo>
                    <a:pt x="3723" y="16839"/>
                  </a:lnTo>
                  <a:lnTo>
                    <a:pt x="4088" y="16790"/>
                  </a:lnTo>
                  <a:lnTo>
                    <a:pt x="4429" y="16741"/>
                  </a:lnTo>
                  <a:lnTo>
                    <a:pt x="4769" y="16644"/>
                  </a:lnTo>
                  <a:lnTo>
                    <a:pt x="5110" y="16522"/>
                  </a:lnTo>
                  <a:lnTo>
                    <a:pt x="5159" y="16498"/>
                  </a:lnTo>
                  <a:lnTo>
                    <a:pt x="5207" y="16449"/>
                  </a:lnTo>
                  <a:lnTo>
                    <a:pt x="5353" y="16401"/>
                  </a:lnTo>
                  <a:lnTo>
                    <a:pt x="5499" y="16328"/>
                  </a:lnTo>
                  <a:lnTo>
                    <a:pt x="5645" y="16255"/>
                  </a:lnTo>
                  <a:lnTo>
                    <a:pt x="5791" y="16133"/>
                  </a:lnTo>
                  <a:lnTo>
                    <a:pt x="6035" y="15890"/>
                  </a:lnTo>
                  <a:lnTo>
                    <a:pt x="6254" y="15671"/>
                  </a:lnTo>
                  <a:lnTo>
                    <a:pt x="6959" y="14965"/>
                  </a:lnTo>
                  <a:lnTo>
                    <a:pt x="7641" y="14284"/>
                  </a:lnTo>
                  <a:lnTo>
                    <a:pt x="9101" y="12824"/>
                  </a:lnTo>
                  <a:lnTo>
                    <a:pt x="10536" y="11364"/>
                  </a:lnTo>
                  <a:lnTo>
                    <a:pt x="11218" y="10658"/>
                  </a:lnTo>
                  <a:lnTo>
                    <a:pt x="11875" y="9904"/>
                  </a:lnTo>
                  <a:lnTo>
                    <a:pt x="12531" y="9174"/>
                  </a:lnTo>
                  <a:lnTo>
                    <a:pt x="13213" y="8444"/>
                  </a:lnTo>
                  <a:lnTo>
                    <a:pt x="13870" y="7811"/>
                  </a:lnTo>
                  <a:lnTo>
                    <a:pt x="14527" y="7179"/>
                  </a:lnTo>
                  <a:lnTo>
                    <a:pt x="15184" y="6522"/>
                  </a:lnTo>
                  <a:lnTo>
                    <a:pt x="15500" y="6205"/>
                  </a:lnTo>
                  <a:lnTo>
                    <a:pt x="15816" y="5840"/>
                  </a:lnTo>
                  <a:lnTo>
                    <a:pt x="15889" y="5792"/>
                  </a:lnTo>
                  <a:lnTo>
                    <a:pt x="15987" y="5767"/>
                  </a:lnTo>
                  <a:lnTo>
                    <a:pt x="16060" y="5694"/>
                  </a:lnTo>
                  <a:lnTo>
                    <a:pt x="16108" y="5621"/>
                  </a:lnTo>
                  <a:lnTo>
                    <a:pt x="16133" y="5524"/>
                  </a:lnTo>
                  <a:lnTo>
                    <a:pt x="16376" y="5208"/>
                  </a:lnTo>
                  <a:lnTo>
                    <a:pt x="16595" y="4891"/>
                  </a:lnTo>
                  <a:lnTo>
                    <a:pt x="16814" y="4551"/>
                  </a:lnTo>
                  <a:lnTo>
                    <a:pt x="16984" y="4210"/>
                  </a:lnTo>
                  <a:lnTo>
                    <a:pt x="17106" y="3845"/>
                  </a:lnTo>
                  <a:lnTo>
                    <a:pt x="17203" y="3480"/>
                  </a:lnTo>
                  <a:lnTo>
                    <a:pt x="17228" y="3140"/>
                  </a:lnTo>
                  <a:lnTo>
                    <a:pt x="17203" y="2799"/>
                  </a:lnTo>
                  <a:lnTo>
                    <a:pt x="17130" y="2458"/>
                  </a:lnTo>
                  <a:lnTo>
                    <a:pt x="17009" y="2142"/>
                  </a:lnTo>
                  <a:lnTo>
                    <a:pt x="16863" y="1826"/>
                  </a:lnTo>
                  <a:lnTo>
                    <a:pt x="16668" y="1534"/>
                  </a:lnTo>
                  <a:lnTo>
                    <a:pt x="16449" y="1266"/>
                  </a:lnTo>
                  <a:lnTo>
                    <a:pt x="16230" y="998"/>
                  </a:lnTo>
                  <a:lnTo>
                    <a:pt x="15962" y="779"/>
                  </a:lnTo>
                  <a:lnTo>
                    <a:pt x="15670" y="560"/>
                  </a:lnTo>
                  <a:lnTo>
                    <a:pt x="15354" y="390"/>
                  </a:lnTo>
                  <a:lnTo>
                    <a:pt x="15013" y="244"/>
                  </a:lnTo>
                  <a:lnTo>
                    <a:pt x="14673" y="122"/>
                  </a:lnTo>
                  <a:lnTo>
                    <a:pt x="14332" y="49"/>
                  </a:lnTo>
                  <a:lnTo>
                    <a:pt x="13967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" name="Metin kutusu 12"/>
          <p:cNvSpPr txBox="1"/>
          <p:nvPr/>
        </p:nvSpPr>
        <p:spPr>
          <a:xfrm>
            <a:off x="2799074" y="5049068"/>
            <a:ext cx="8001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i="1" dirty="0" smtClean="0">
                <a:solidFill>
                  <a:srgbClr val="472A87"/>
                </a:solidFill>
              </a:rPr>
              <a:t>Fiş </a:t>
            </a:r>
            <a:r>
              <a:rPr lang="tr-TR" sz="2400" i="1" dirty="0">
                <a:solidFill>
                  <a:srgbClr val="472A87"/>
                </a:solidFill>
              </a:rPr>
              <a:t>ve faturanın alınması kamusal mal ve hizmet üretiminin artmasını sağlamakta, böylelikle </a:t>
            </a:r>
            <a:r>
              <a:rPr lang="tr-TR" sz="2400" i="1" dirty="0">
                <a:solidFill>
                  <a:srgbClr val="FF0000"/>
                </a:solidFill>
              </a:rPr>
              <a:t>TOPLUMSAL REFAHI </a:t>
            </a:r>
            <a:r>
              <a:rPr lang="tr-TR" sz="2400" i="1" dirty="0">
                <a:solidFill>
                  <a:srgbClr val="472A87"/>
                </a:solidFill>
              </a:rPr>
              <a:t>arttırmaktadır.  </a:t>
            </a:r>
          </a:p>
        </p:txBody>
      </p:sp>
      <p:sp>
        <p:nvSpPr>
          <p:cNvPr id="2" name="Dikdörtgen 1"/>
          <p:cNvSpPr/>
          <p:nvPr/>
        </p:nvSpPr>
        <p:spPr>
          <a:xfrm>
            <a:off x="779946" y="1289440"/>
            <a:ext cx="6782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i="1" dirty="0">
                <a:solidFill>
                  <a:srgbClr val="472A87"/>
                </a:solidFill>
              </a:rPr>
              <a:t>Bilinçli tüketici olarak haklarımızı kullanabilmek için de alışverişlerde mutlaka belge almamız gerekir.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779945" y="2605646"/>
            <a:ext cx="66325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i="1" dirty="0">
                <a:solidFill>
                  <a:srgbClr val="472A87"/>
                </a:solidFill>
              </a:rPr>
              <a:t>Alışverişlerde bireylerin fiş, fatura alması onların vergilerini ödemelerini ve anayasayla belirlenmiş vatandaşlık görevlerini yerine getirmelerini sağlamaktadır.</a:t>
            </a: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488" y="0"/>
            <a:ext cx="4552381" cy="3390476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78" y="4660515"/>
            <a:ext cx="2126844" cy="2126844"/>
          </a:xfrm>
          <a:prstGeom prst="rect">
            <a:avLst/>
          </a:prstGeom>
        </p:spPr>
      </p:pic>
      <p:grpSp>
        <p:nvGrpSpPr>
          <p:cNvPr id="4" name="Grup 3"/>
          <p:cNvGrpSpPr/>
          <p:nvPr/>
        </p:nvGrpSpPr>
        <p:grpSpPr>
          <a:xfrm>
            <a:off x="2866344" y="4775201"/>
            <a:ext cx="8624767" cy="1746958"/>
            <a:chOff x="3466419" y="4939993"/>
            <a:chExt cx="7811181" cy="1582165"/>
          </a:xfrm>
        </p:grpSpPr>
        <p:sp>
          <p:nvSpPr>
            <p:cNvPr id="14" name="Freeform 666"/>
            <p:cNvSpPr/>
            <p:nvPr/>
          </p:nvSpPr>
          <p:spPr>
            <a:xfrm flipH="1">
              <a:off x="10211277" y="4948863"/>
              <a:ext cx="938045" cy="1551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4" h="21580" extrusionOk="0">
                  <a:moveTo>
                    <a:pt x="17155" y="21572"/>
                  </a:moveTo>
                  <a:lnTo>
                    <a:pt x="16892" y="21572"/>
                  </a:lnTo>
                  <a:cubicBezTo>
                    <a:pt x="2062" y="21069"/>
                    <a:pt x="-580" y="14053"/>
                    <a:pt x="95" y="10337"/>
                  </a:cubicBezTo>
                  <a:cubicBezTo>
                    <a:pt x="-1148" y="691"/>
                    <a:pt x="13353" y="24"/>
                    <a:pt x="13969" y="0"/>
                  </a:cubicBezTo>
                  <a:lnTo>
                    <a:pt x="14566" y="2503"/>
                  </a:lnTo>
                  <a:lnTo>
                    <a:pt x="14602" y="2503"/>
                  </a:lnTo>
                  <a:cubicBezTo>
                    <a:pt x="14226" y="2525"/>
                    <a:pt x="5337" y="3086"/>
                    <a:pt x="6330" y="10284"/>
                  </a:cubicBezTo>
                  <a:cubicBezTo>
                    <a:pt x="6342" y="10340"/>
                    <a:pt x="6342" y="10397"/>
                    <a:pt x="6330" y="10453"/>
                  </a:cubicBezTo>
                  <a:cubicBezTo>
                    <a:pt x="6330" y="10532"/>
                    <a:pt x="4907" y="18636"/>
                    <a:pt x="17412" y="19069"/>
                  </a:cubicBezTo>
                  <a:cubicBezTo>
                    <a:pt x="19132" y="19106"/>
                    <a:pt x="20452" y="19698"/>
                    <a:pt x="20359" y="20391"/>
                  </a:cubicBezTo>
                  <a:cubicBezTo>
                    <a:pt x="20268" y="21073"/>
                    <a:pt x="18843" y="21600"/>
                    <a:pt x="17149" y="21579"/>
                  </a:cubicBezTo>
                  <a:close/>
                </a:path>
              </a:pathLst>
            </a:custGeom>
            <a:gradFill>
              <a:gsLst>
                <a:gs pos="0">
                  <a:srgbClr val="FFC203"/>
                </a:gs>
                <a:gs pos="36657">
                  <a:srgbClr val="FF7D25"/>
                </a:gs>
                <a:gs pos="77153">
                  <a:srgbClr val="FF3847"/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Freeform 667"/>
            <p:cNvSpPr/>
            <p:nvPr/>
          </p:nvSpPr>
          <p:spPr>
            <a:xfrm flipH="1">
              <a:off x="3466419" y="4939993"/>
              <a:ext cx="7811181" cy="1582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600" extrusionOk="0">
                  <a:moveTo>
                    <a:pt x="21038" y="21591"/>
                  </a:moveTo>
                  <a:lnTo>
                    <a:pt x="2137" y="21591"/>
                  </a:lnTo>
                  <a:cubicBezTo>
                    <a:pt x="260" y="21085"/>
                    <a:pt x="-73" y="14062"/>
                    <a:pt x="12" y="10345"/>
                  </a:cubicBezTo>
                  <a:cubicBezTo>
                    <a:pt x="-145" y="692"/>
                    <a:pt x="1688" y="24"/>
                    <a:pt x="1767" y="0"/>
                  </a:cubicBezTo>
                  <a:lnTo>
                    <a:pt x="21060" y="0"/>
                  </a:lnTo>
                  <a:cubicBezTo>
                    <a:pt x="21278" y="0"/>
                    <a:pt x="21455" y="552"/>
                    <a:pt x="21455" y="1233"/>
                  </a:cubicBezTo>
                  <a:cubicBezTo>
                    <a:pt x="21455" y="1915"/>
                    <a:pt x="21278" y="2467"/>
                    <a:pt x="21060" y="2467"/>
                  </a:cubicBezTo>
                  <a:lnTo>
                    <a:pt x="1835" y="2467"/>
                  </a:lnTo>
                  <a:cubicBezTo>
                    <a:pt x="1690" y="2557"/>
                    <a:pt x="683" y="3412"/>
                    <a:pt x="803" y="10296"/>
                  </a:cubicBezTo>
                  <a:cubicBezTo>
                    <a:pt x="804" y="10350"/>
                    <a:pt x="804" y="10404"/>
                    <a:pt x="803" y="10459"/>
                  </a:cubicBezTo>
                  <a:cubicBezTo>
                    <a:pt x="803" y="10539"/>
                    <a:pt x="623" y="18656"/>
                    <a:pt x="2189" y="19131"/>
                  </a:cubicBezTo>
                  <a:lnTo>
                    <a:pt x="21038" y="19131"/>
                  </a:lnTo>
                  <a:cubicBezTo>
                    <a:pt x="21257" y="19161"/>
                    <a:pt x="21426" y="19737"/>
                    <a:pt x="21416" y="20419"/>
                  </a:cubicBezTo>
                  <a:cubicBezTo>
                    <a:pt x="21407" y="21059"/>
                    <a:pt x="21243" y="21572"/>
                    <a:pt x="21038" y="21600"/>
                  </a:cubicBezTo>
                  <a:close/>
                </a:path>
              </a:pathLst>
            </a:custGeom>
            <a:gradFill>
              <a:gsLst>
                <a:gs pos="0">
                  <a:srgbClr val="FFEA03"/>
                </a:gs>
                <a:gs pos="70683">
                  <a:srgbClr val="FFBA02"/>
                </a:gs>
                <a:gs pos="97580">
                  <a:srgbClr val="FF8A00"/>
                </a:gs>
              </a:gsLst>
            </a:gradFill>
            <a:ln w="12700">
              <a:miter lim="400000"/>
            </a:ln>
          </p:spPr>
          <p:txBody>
            <a:bodyPr lIns="45719" rIns="45719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5" name="Gözyaşı Damlası 4"/>
          <p:cNvSpPr/>
          <p:nvPr/>
        </p:nvSpPr>
        <p:spPr>
          <a:xfrm>
            <a:off x="11558381" y="6303263"/>
            <a:ext cx="561474" cy="484096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54A52E3-E4D7-428E-BE9E-7D0AAB5D9382}" type="slidenum">
              <a:rPr lang="tr-TR" sz="1100">
                <a:solidFill>
                  <a:prstClr val="black"/>
                </a:solidFill>
                <a:latin typeface="Segoe Print" panose="02000600000000000000" pitchFamily="2" charset="0"/>
              </a:rPr>
              <a:pPr algn="ctr"/>
              <a:t>12</a:t>
            </a:fld>
            <a:endParaRPr lang="tr-TR" sz="1100" dirty="0">
              <a:solidFill>
                <a:prstClr val="black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42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özyaşı Damlası 4"/>
          <p:cNvSpPr/>
          <p:nvPr/>
        </p:nvSpPr>
        <p:spPr>
          <a:xfrm>
            <a:off x="11512267" y="6313566"/>
            <a:ext cx="561474" cy="484096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54A52E3-E4D7-428E-BE9E-7D0AAB5D9382}" type="slidenum">
              <a:rPr lang="tr-TR" sz="1100">
                <a:solidFill>
                  <a:prstClr val="black"/>
                </a:solidFill>
                <a:latin typeface="Segoe Print" panose="02000600000000000000" pitchFamily="2" charset="0"/>
              </a:rPr>
              <a:pPr algn="ctr"/>
              <a:t>13</a:t>
            </a:fld>
            <a:endParaRPr lang="tr-TR" sz="1100" dirty="0">
              <a:solidFill>
                <a:prstClr val="black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658760" y="326756"/>
            <a:ext cx="74470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dirty="0">
                <a:solidFill>
                  <a:srgbClr val="2A95B7"/>
                </a:solidFill>
                <a:latin typeface="Kalam" panose="02000000000000000000" pitchFamily="2" charset="-94"/>
                <a:cs typeface="Kalam" panose="02000000000000000000" pitchFamily="2" charset="-94"/>
              </a:rPr>
              <a:t>BİZ GENÇLER NE İSTİYORUZ?</a:t>
            </a:r>
          </a:p>
        </p:txBody>
      </p:sp>
      <p:grpSp>
        <p:nvGrpSpPr>
          <p:cNvPr id="23" name="Grup 22"/>
          <p:cNvGrpSpPr/>
          <p:nvPr/>
        </p:nvGrpSpPr>
        <p:grpSpPr>
          <a:xfrm>
            <a:off x="98713" y="171925"/>
            <a:ext cx="1671481" cy="1323377"/>
            <a:chOff x="98713" y="162093"/>
            <a:chExt cx="1671481" cy="1323377"/>
          </a:xfrm>
        </p:grpSpPr>
        <p:pic>
          <p:nvPicPr>
            <p:cNvPr id="21" name="Resim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942" r="49405"/>
            <a:stretch/>
          </p:blipFill>
          <p:spPr>
            <a:xfrm flipH="1">
              <a:off x="98713" y="162093"/>
              <a:ext cx="1671481" cy="1323377"/>
            </a:xfrm>
            <a:prstGeom prst="rect">
              <a:avLst/>
            </a:prstGeom>
          </p:spPr>
        </p:pic>
        <p:sp>
          <p:nvSpPr>
            <p:cNvPr id="22" name="Google Shape;1234;p48"/>
            <p:cNvSpPr/>
            <p:nvPr/>
          </p:nvSpPr>
          <p:spPr>
            <a:xfrm>
              <a:off x="98713" y="259354"/>
              <a:ext cx="560048" cy="565607"/>
            </a:xfrm>
            <a:custGeom>
              <a:avLst/>
              <a:gdLst/>
              <a:ahLst/>
              <a:cxnLst/>
              <a:rect l="l" t="t" r="r" b="b"/>
              <a:pathLst>
                <a:path w="17228" h="17399" extrusionOk="0">
                  <a:moveTo>
                    <a:pt x="14162" y="439"/>
                  </a:moveTo>
                  <a:lnTo>
                    <a:pt x="14478" y="512"/>
                  </a:lnTo>
                  <a:lnTo>
                    <a:pt x="14794" y="609"/>
                  </a:lnTo>
                  <a:lnTo>
                    <a:pt x="15111" y="755"/>
                  </a:lnTo>
                  <a:lnTo>
                    <a:pt x="15403" y="925"/>
                  </a:lnTo>
                  <a:lnTo>
                    <a:pt x="15670" y="1120"/>
                  </a:lnTo>
                  <a:lnTo>
                    <a:pt x="15914" y="1315"/>
                  </a:lnTo>
                  <a:lnTo>
                    <a:pt x="16108" y="1534"/>
                  </a:lnTo>
                  <a:lnTo>
                    <a:pt x="15987" y="1558"/>
                  </a:lnTo>
                  <a:lnTo>
                    <a:pt x="15889" y="1607"/>
                  </a:lnTo>
                  <a:lnTo>
                    <a:pt x="15816" y="1655"/>
                  </a:lnTo>
                  <a:lnTo>
                    <a:pt x="15792" y="1680"/>
                  </a:lnTo>
                  <a:lnTo>
                    <a:pt x="15768" y="1728"/>
                  </a:lnTo>
                  <a:lnTo>
                    <a:pt x="15768" y="1777"/>
                  </a:lnTo>
                  <a:lnTo>
                    <a:pt x="15792" y="1826"/>
                  </a:lnTo>
                  <a:lnTo>
                    <a:pt x="15865" y="1850"/>
                  </a:lnTo>
                  <a:lnTo>
                    <a:pt x="15938" y="1874"/>
                  </a:lnTo>
                  <a:lnTo>
                    <a:pt x="16230" y="1874"/>
                  </a:lnTo>
                  <a:lnTo>
                    <a:pt x="16352" y="1850"/>
                  </a:lnTo>
                  <a:lnTo>
                    <a:pt x="16546" y="2166"/>
                  </a:lnTo>
                  <a:lnTo>
                    <a:pt x="16254" y="2142"/>
                  </a:lnTo>
                  <a:lnTo>
                    <a:pt x="16011" y="2142"/>
                  </a:lnTo>
                  <a:lnTo>
                    <a:pt x="15987" y="2166"/>
                  </a:lnTo>
                  <a:lnTo>
                    <a:pt x="15987" y="2191"/>
                  </a:lnTo>
                  <a:lnTo>
                    <a:pt x="16133" y="2312"/>
                  </a:lnTo>
                  <a:lnTo>
                    <a:pt x="16303" y="2410"/>
                  </a:lnTo>
                  <a:lnTo>
                    <a:pt x="16473" y="2458"/>
                  </a:lnTo>
                  <a:lnTo>
                    <a:pt x="16668" y="2507"/>
                  </a:lnTo>
                  <a:lnTo>
                    <a:pt x="16717" y="2750"/>
                  </a:lnTo>
                  <a:lnTo>
                    <a:pt x="16741" y="2994"/>
                  </a:lnTo>
                  <a:lnTo>
                    <a:pt x="16522" y="2872"/>
                  </a:lnTo>
                  <a:lnTo>
                    <a:pt x="16352" y="2799"/>
                  </a:lnTo>
                  <a:lnTo>
                    <a:pt x="16181" y="2702"/>
                  </a:lnTo>
                  <a:lnTo>
                    <a:pt x="16011" y="2653"/>
                  </a:lnTo>
                  <a:lnTo>
                    <a:pt x="15792" y="2653"/>
                  </a:lnTo>
                  <a:lnTo>
                    <a:pt x="15768" y="2677"/>
                  </a:lnTo>
                  <a:lnTo>
                    <a:pt x="15768" y="2702"/>
                  </a:lnTo>
                  <a:lnTo>
                    <a:pt x="15768" y="2726"/>
                  </a:lnTo>
                  <a:lnTo>
                    <a:pt x="15889" y="2872"/>
                  </a:lnTo>
                  <a:lnTo>
                    <a:pt x="16035" y="2994"/>
                  </a:lnTo>
                  <a:lnTo>
                    <a:pt x="16327" y="3213"/>
                  </a:lnTo>
                  <a:lnTo>
                    <a:pt x="16522" y="3334"/>
                  </a:lnTo>
                  <a:lnTo>
                    <a:pt x="16619" y="3407"/>
                  </a:lnTo>
                  <a:lnTo>
                    <a:pt x="16717" y="3456"/>
                  </a:lnTo>
                  <a:lnTo>
                    <a:pt x="16692" y="3651"/>
                  </a:lnTo>
                  <a:lnTo>
                    <a:pt x="16619" y="3845"/>
                  </a:lnTo>
                  <a:lnTo>
                    <a:pt x="16400" y="3602"/>
                  </a:lnTo>
                  <a:lnTo>
                    <a:pt x="16133" y="3407"/>
                  </a:lnTo>
                  <a:lnTo>
                    <a:pt x="15987" y="3310"/>
                  </a:lnTo>
                  <a:lnTo>
                    <a:pt x="15841" y="3237"/>
                  </a:lnTo>
                  <a:lnTo>
                    <a:pt x="15695" y="3188"/>
                  </a:lnTo>
                  <a:lnTo>
                    <a:pt x="15524" y="3164"/>
                  </a:lnTo>
                  <a:lnTo>
                    <a:pt x="15476" y="3188"/>
                  </a:lnTo>
                  <a:lnTo>
                    <a:pt x="15476" y="3213"/>
                  </a:lnTo>
                  <a:lnTo>
                    <a:pt x="15476" y="3237"/>
                  </a:lnTo>
                  <a:lnTo>
                    <a:pt x="15500" y="3261"/>
                  </a:lnTo>
                  <a:lnTo>
                    <a:pt x="15597" y="3359"/>
                  </a:lnTo>
                  <a:lnTo>
                    <a:pt x="15695" y="3432"/>
                  </a:lnTo>
                  <a:lnTo>
                    <a:pt x="15987" y="3699"/>
                  </a:lnTo>
                  <a:lnTo>
                    <a:pt x="16230" y="3918"/>
                  </a:lnTo>
                  <a:lnTo>
                    <a:pt x="16449" y="4162"/>
                  </a:lnTo>
                  <a:lnTo>
                    <a:pt x="16473" y="4186"/>
                  </a:lnTo>
                  <a:lnTo>
                    <a:pt x="16254" y="4526"/>
                  </a:lnTo>
                  <a:lnTo>
                    <a:pt x="16206" y="4453"/>
                  </a:lnTo>
                  <a:lnTo>
                    <a:pt x="16133" y="4380"/>
                  </a:lnTo>
                  <a:lnTo>
                    <a:pt x="15962" y="4259"/>
                  </a:lnTo>
                  <a:lnTo>
                    <a:pt x="15646" y="4040"/>
                  </a:lnTo>
                  <a:lnTo>
                    <a:pt x="15403" y="3821"/>
                  </a:lnTo>
                  <a:lnTo>
                    <a:pt x="15159" y="3626"/>
                  </a:lnTo>
                  <a:lnTo>
                    <a:pt x="15111" y="3626"/>
                  </a:lnTo>
                  <a:lnTo>
                    <a:pt x="15062" y="3651"/>
                  </a:lnTo>
                  <a:lnTo>
                    <a:pt x="15013" y="3724"/>
                  </a:lnTo>
                  <a:lnTo>
                    <a:pt x="15013" y="3821"/>
                  </a:lnTo>
                  <a:lnTo>
                    <a:pt x="15013" y="3894"/>
                  </a:lnTo>
                  <a:lnTo>
                    <a:pt x="15038" y="3991"/>
                  </a:lnTo>
                  <a:lnTo>
                    <a:pt x="15135" y="4137"/>
                  </a:lnTo>
                  <a:lnTo>
                    <a:pt x="15257" y="4283"/>
                  </a:lnTo>
                  <a:lnTo>
                    <a:pt x="15427" y="4453"/>
                  </a:lnTo>
                  <a:lnTo>
                    <a:pt x="15622" y="4599"/>
                  </a:lnTo>
                  <a:lnTo>
                    <a:pt x="15816" y="4745"/>
                  </a:lnTo>
                  <a:lnTo>
                    <a:pt x="15914" y="4818"/>
                  </a:lnTo>
                  <a:lnTo>
                    <a:pt x="16011" y="4843"/>
                  </a:lnTo>
                  <a:lnTo>
                    <a:pt x="15792" y="5135"/>
                  </a:lnTo>
                  <a:lnTo>
                    <a:pt x="14867" y="4162"/>
                  </a:lnTo>
                  <a:lnTo>
                    <a:pt x="13967" y="3213"/>
                  </a:lnTo>
                  <a:lnTo>
                    <a:pt x="13505" y="2750"/>
                  </a:lnTo>
                  <a:lnTo>
                    <a:pt x="13018" y="2288"/>
                  </a:lnTo>
                  <a:lnTo>
                    <a:pt x="12531" y="1850"/>
                  </a:lnTo>
                  <a:lnTo>
                    <a:pt x="12021" y="1461"/>
                  </a:lnTo>
                  <a:lnTo>
                    <a:pt x="12021" y="1388"/>
                  </a:lnTo>
                  <a:lnTo>
                    <a:pt x="12118" y="1315"/>
                  </a:lnTo>
                  <a:lnTo>
                    <a:pt x="12215" y="1242"/>
                  </a:lnTo>
                  <a:lnTo>
                    <a:pt x="12385" y="1047"/>
                  </a:lnTo>
                  <a:lnTo>
                    <a:pt x="12629" y="852"/>
                  </a:lnTo>
                  <a:lnTo>
                    <a:pt x="12921" y="682"/>
                  </a:lnTo>
                  <a:lnTo>
                    <a:pt x="13213" y="560"/>
                  </a:lnTo>
                  <a:lnTo>
                    <a:pt x="13505" y="463"/>
                  </a:lnTo>
                  <a:lnTo>
                    <a:pt x="13675" y="439"/>
                  </a:lnTo>
                  <a:close/>
                  <a:moveTo>
                    <a:pt x="11753" y="1704"/>
                  </a:moveTo>
                  <a:lnTo>
                    <a:pt x="11826" y="1850"/>
                  </a:lnTo>
                  <a:lnTo>
                    <a:pt x="11948" y="1972"/>
                  </a:lnTo>
                  <a:lnTo>
                    <a:pt x="12093" y="2069"/>
                  </a:lnTo>
                  <a:lnTo>
                    <a:pt x="12385" y="2288"/>
                  </a:lnTo>
                  <a:lnTo>
                    <a:pt x="12677" y="2531"/>
                  </a:lnTo>
                  <a:lnTo>
                    <a:pt x="12945" y="2823"/>
                  </a:lnTo>
                  <a:lnTo>
                    <a:pt x="13480" y="3383"/>
                  </a:lnTo>
                  <a:lnTo>
                    <a:pt x="14478" y="4453"/>
                  </a:lnTo>
                  <a:lnTo>
                    <a:pt x="15500" y="5500"/>
                  </a:lnTo>
                  <a:lnTo>
                    <a:pt x="15111" y="5962"/>
                  </a:lnTo>
                  <a:lnTo>
                    <a:pt x="14600" y="5500"/>
                  </a:lnTo>
                  <a:lnTo>
                    <a:pt x="14113" y="5013"/>
                  </a:lnTo>
                  <a:lnTo>
                    <a:pt x="13213" y="4016"/>
                  </a:lnTo>
                  <a:lnTo>
                    <a:pt x="12750" y="3529"/>
                  </a:lnTo>
                  <a:lnTo>
                    <a:pt x="12264" y="3018"/>
                  </a:lnTo>
                  <a:lnTo>
                    <a:pt x="11777" y="2556"/>
                  </a:lnTo>
                  <a:lnTo>
                    <a:pt x="11266" y="2093"/>
                  </a:lnTo>
                  <a:lnTo>
                    <a:pt x="11753" y="1704"/>
                  </a:lnTo>
                  <a:close/>
                  <a:moveTo>
                    <a:pt x="13724" y="5232"/>
                  </a:moveTo>
                  <a:lnTo>
                    <a:pt x="14235" y="5767"/>
                  </a:lnTo>
                  <a:lnTo>
                    <a:pt x="14794" y="6278"/>
                  </a:lnTo>
                  <a:lnTo>
                    <a:pt x="14575" y="6497"/>
                  </a:lnTo>
                  <a:lnTo>
                    <a:pt x="14259" y="6278"/>
                  </a:lnTo>
                  <a:lnTo>
                    <a:pt x="13967" y="6035"/>
                  </a:lnTo>
                  <a:lnTo>
                    <a:pt x="13699" y="5792"/>
                  </a:lnTo>
                  <a:lnTo>
                    <a:pt x="13432" y="5573"/>
                  </a:lnTo>
                  <a:lnTo>
                    <a:pt x="13724" y="5232"/>
                  </a:lnTo>
                  <a:close/>
                  <a:moveTo>
                    <a:pt x="13261" y="5767"/>
                  </a:moveTo>
                  <a:lnTo>
                    <a:pt x="13359" y="5913"/>
                  </a:lnTo>
                  <a:lnTo>
                    <a:pt x="13456" y="6059"/>
                  </a:lnTo>
                  <a:lnTo>
                    <a:pt x="13724" y="6303"/>
                  </a:lnTo>
                  <a:lnTo>
                    <a:pt x="13991" y="6546"/>
                  </a:lnTo>
                  <a:lnTo>
                    <a:pt x="14137" y="6668"/>
                  </a:lnTo>
                  <a:lnTo>
                    <a:pt x="14308" y="6765"/>
                  </a:lnTo>
                  <a:lnTo>
                    <a:pt x="14235" y="6814"/>
                  </a:lnTo>
                  <a:lnTo>
                    <a:pt x="14137" y="6692"/>
                  </a:lnTo>
                  <a:lnTo>
                    <a:pt x="13991" y="6595"/>
                  </a:lnTo>
                  <a:lnTo>
                    <a:pt x="13699" y="6400"/>
                  </a:lnTo>
                  <a:lnTo>
                    <a:pt x="13359" y="6230"/>
                  </a:lnTo>
                  <a:lnTo>
                    <a:pt x="13188" y="6132"/>
                  </a:lnTo>
                  <a:lnTo>
                    <a:pt x="13042" y="6011"/>
                  </a:lnTo>
                  <a:lnTo>
                    <a:pt x="13261" y="5767"/>
                  </a:lnTo>
                  <a:close/>
                  <a:moveTo>
                    <a:pt x="13018" y="6059"/>
                  </a:moveTo>
                  <a:lnTo>
                    <a:pt x="13188" y="6303"/>
                  </a:lnTo>
                  <a:lnTo>
                    <a:pt x="13286" y="6424"/>
                  </a:lnTo>
                  <a:lnTo>
                    <a:pt x="13407" y="6522"/>
                  </a:lnTo>
                  <a:lnTo>
                    <a:pt x="14040" y="7008"/>
                  </a:lnTo>
                  <a:lnTo>
                    <a:pt x="13699" y="7349"/>
                  </a:lnTo>
                  <a:lnTo>
                    <a:pt x="13675" y="7325"/>
                  </a:lnTo>
                  <a:lnTo>
                    <a:pt x="13505" y="7227"/>
                  </a:lnTo>
                  <a:lnTo>
                    <a:pt x="13334" y="7106"/>
                  </a:lnTo>
                  <a:lnTo>
                    <a:pt x="13018" y="6838"/>
                  </a:lnTo>
                  <a:lnTo>
                    <a:pt x="12799" y="6668"/>
                  </a:lnTo>
                  <a:lnTo>
                    <a:pt x="12702" y="6595"/>
                  </a:lnTo>
                  <a:lnTo>
                    <a:pt x="12580" y="6546"/>
                  </a:lnTo>
                  <a:lnTo>
                    <a:pt x="12799" y="6303"/>
                  </a:lnTo>
                  <a:lnTo>
                    <a:pt x="13018" y="6059"/>
                  </a:lnTo>
                  <a:close/>
                  <a:moveTo>
                    <a:pt x="12385" y="6716"/>
                  </a:moveTo>
                  <a:lnTo>
                    <a:pt x="12483" y="6838"/>
                  </a:lnTo>
                  <a:lnTo>
                    <a:pt x="12580" y="6935"/>
                  </a:lnTo>
                  <a:lnTo>
                    <a:pt x="12799" y="7130"/>
                  </a:lnTo>
                  <a:lnTo>
                    <a:pt x="13091" y="7398"/>
                  </a:lnTo>
                  <a:lnTo>
                    <a:pt x="13407" y="7617"/>
                  </a:lnTo>
                  <a:lnTo>
                    <a:pt x="13018" y="8006"/>
                  </a:lnTo>
                  <a:lnTo>
                    <a:pt x="12921" y="8079"/>
                  </a:lnTo>
                  <a:lnTo>
                    <a:pt x="12823" y="7909"/>
                  </a:lnTo>
                  <a:lnTo>
                    <a:pt x="12653" y="7763"/>
                  </a:lnTo>
                  <a:lnTo>
                    <a:pt x="12312" y="7495"/>
                  </a:lnTo>
                  <a:lnTo>
                    <a:pt x="12093" y="7325"/>
                  </a:lnTo>
                  <a:lnTo>
                    <a:pt x="11972" y="7252"/>
                  </a:lnTo>
                  <a:lnTo>
                    <a:pt x="11850" y="7179"/>
                  </a:lnTo>
                  <a:lnTo>
                    <a:pt x="12385" y="6716"/>
                  </a:lnTo>
                  <a:close/>
                  <a:moveTo>
                    <a:pt x="11631" y="7373"/>
                  </a:moveTo>
                  <a:lnTo>
                    <a:pt x="11729" y="7471"/>
                  </a:lnTo>
                  <a:lnTo>
                    <a:pt x="11850" y="7568"/>
                  </a:lnTo>
                  <a:lnTo>
                    <a:pt x="12093" y="7738"/>
                  </a:lnTo>
                  <a:lnTo>
                    <a:pt x="12434" y="8055"/>
                  </a:lnTo>
                  <a:lnTo>
                    <a:pt x="12556" y="8201"/>
                  </a:lnTo>
                  <a:lnTo>
                    <a:pt x="12702" y="8322"/>
                  </a:lnTo>
                  <a:lnTo>
                    <a:pt x="11948" y="9150"/>
                  </a:lnTo>
                  <a:lnTo>
                    <a:pt x="11680" y="8906"/>
                  </a:lnTo>
                  <a:lnTo>
                    <a:pt x="11364" y="8687"/>
                  </a:lnTo>
                  <a:lnTo>
                    <a:pt x="11072" y="8444"/>
                  </a:lnTo>
                  <a:lnTo>
                    <a:pt x="10780" y="8201"/>
                  </a:lnTo>
                  <a:lnTo>
                    <a:pt x="11096" y="7860"/>
                  </a:lnTo>
                  <a:lnTo>
                    <a:pt x="11193" y="7957"/>
                  </a:lnTo>
                  <a:lnTo>
                    <a:pt x="11291" y="8030"/>
                  </a:lnTo>
                  <a:lnTo>
                    <a:pt x="11461" y="8176"/>
                  </a:lnTo>
                  <a:lnTo>
                    <a:pt x="11777" y="8493"/>
                  </a:lnTo>
                  <a:lnTo>
                    <a:pt x="11972" y="8614"/>
                  </a:lnTo>
                  <a:lnTo>
                    <a:pt x="12166" y="8736"/>
                  </a:lnTo>
                  <a:lnTo>
                    <a:pt x="12288" y="8736"/>
                  </a:lnTo>
                  <a:lnTo>
                    <a:pt x="12337" y="8712"/>
                  </a:lnTo>
                  <a:lnTo>
                    <a:pt x="12361" y="8639"/>
                  </a:lnTo>
                  <a:lnTo>
                    <a:pt x="12361" y="8566"/>
                  </a:lnTo>
                  <a:lnTo>
                    <a:pt x="12337" y="8493"/>
                  </a:lnTo>
                  <a:lnTo>
                    <a:pt x="12118" y="8322"/>
                  </a:lnTo>
                  <a:lnTo>
                    <a:pt x="11899" y="8152"/>
                  </a:lnTo>
                  <a:lnTo>
                    <a:pt x="11461" y="7811"/>
                  </a:lnTo>
                  <a:lnTo>
                    <a:pt x="11291" y="7690"/>
                  </a:lnTo>
                  <a:lnTo>
                    <a:pt x="11631" y="7373"/>
                  </a:lnTo>
                  <a:close/>
                  <a:moveTo>
                    <a:pt x="10634" y="8371"/>
                  </a:moveTo>
                  <a:lnTo>
                    <a:pt x="10731" y="8541"/>
                  </a:lnTo>
                  <a:lnTo>
                    <a:pt x="10853" y="8687"/>
                  </a:lnTo>
                  <a:lnTo>
                    <a:pt x="10974" y="8809"/>
                  </a:lnTo>
                  <a:lnTo>
                    <a:pt x="11145" y="8931"/>
                  </a:lnTo>
                  <a:lnTo>
                    <a:pt x="11461" y="9150"/>
                  </a:lnTo>
                  <a:lnTo>
                    <a:pt x="11753" y="9369"/>
                  </a:lnTo>
                  <a:lnTo>
                    <a:pt x="11461" y="9685"/>
                  </a:lnTo>
                  <a:lnTo>
                    <a:pt x="11145" y="9442"/>
                  </a:lnTo>
                  <a:lnTo>
                    <a:pt x="10828" y="9198"/>
                  </a:lnTo>
                  <a:lnTo>
                    <a:pt x="10585" y="8955"/>
                  </a:lnTo>
                  <a:lnTo>
                    <a:pt x="10463" y="8833"/>
                  </a:lnTo>
                  <a:lnTo>
                    <a:pt x="10317" y="8736"/>
                  </a:lnTo>
                  <a:lnTo>
                    <a:pt x="10634" y="8371"/>
                  </a:lnTo>
                  <a:close/>
                  <a:moveTo>
                    <a:pt x="10196" y="8931"/>
                  </a:moveTo>
                  <a:lnTo>
                    <a:pt x="10269" y="9052"/>
                  </a:lnTo>
                  <a:lnTo>
                    <a:pt x="10366" y="9198"/>
                  </a:lnTo>
                  <a:lnTo>
                    <a:pt x="10609" y="9417"/>
                  </a:lnTo>
                  <a:lnTo>
                    <a:pt x="10901" y="9709"/>
                  </a:lnTo>
                  <a:lnTo>
                    <a:pt x="11072" y="9831"/>
                  </a:lnTo>
                  <a:lnTo>
                    <a:pt x="11242" y="9953"/>
                  </a:lnTo>
                  <a:lnTo>
                    <a:pt x="10415" y="10853"/>
                  </a:lnTo>
                  <a:lnTo>
                    <a:pt x="10317" y="10707"/>
                  </a:lnTo>
                  <a:lnTo>
                    <a:pt x="10196" y="10585"/>
                  </a:lnTo>
                  <a:lnTo>
                    <a:pt x="9904" y="10366"/>
                  </a:lnTo>
                  <a:lnTo>
                    <a:pt x="9636" y="10172"/>
                  </a:lnTo>
                  <a:lnTo>
                    <a:pt x="9466" y="10074"/>
                  </a:lnTo>
                  <a:lnTo>
                    <a:pt x="9320" y="10001"/>
                  </a:lnTo>
                  <a:lnTo>
                    <a:pt x="9563" y="9709"/>
                  </a:lnTo>
                  <a:lnTo>
                    <a:pt x="9782" y="9880"/>
                  </a:lnTo>
                  <a:lnTo>
                    <a:pt x="10001" y="10026"/>
                  </a:lnTo>
                  <a:lnTo>
                    <a:pt x="10244" y="10245"/>
                  </a:lnTo>
                  <a:lnTo>
                    <a:pt x="10390" y="10366"/>
                  </a:lnTo>
                  <a:lnTo>
                    <a:pt x="10536" y="10464"/>
                  </a:lnTo>
                  <a:lnTo>
                    <a:pt x="10609" y="10488"/>
                  </a:lnTo>
                  <a:lnTo>
                    <a:pt x="10658" y="10464"/>
                  </a:lnTo>
                  <a:lnTo>
                    <a:pt x="10731" y="10439"/>
                  </a:lnTo>
                  <a:lnTo>
                    <a:pt x="10780" y="10391"/>
                  </a:lnTo>
                  <a:lnTo>
                    <a:pt x="10804" y="10342"/>
                  </a:lnTo>
                  <a:lnTo>
                    <a:pt x="10828" y="10269"/>
                  </a:lnTo>
                  <a:lnTo>
                    <a:pt x="10804" y="10220"/>
                  </a:lnTo>
                  <a:lnTo>
                    <a:pt x="10755" y="10147"/>
                  </a:lnTo>
                  <a:lnTo>
                    <a:pt x="10220" y="9734"/>
                  </a:lnTo>
                  <a:lnTo>
                    <a:pt x="10001" y="9563"/>
                  </a:lnTo>
                  <a:lnTo>
                    <a:pt x="9904" y="9490"/>
                  </a:lnTo>
                  <a:lnTo>
                    <a:pt x="9782" y="9442"/>
                  </a:lnTo>
                  <a:lnTo>
                    <a:pt x="10196" y="8931"/>
                  </a:lnTo>
                  <a:close/>
                  <a:moveTo>
                    <a:pt x="9125" y="10245"/>
                  </a:moveTo>
                  <a:lnTo>
                    <a:pt x="9247" y="10342"/>
                  </a:lnTo>
                  <a:lnTo>
                    <a:pt x="9368" y="10415"/>
                  </a:lnTo>
                  <a:lnTo>
                    <a:pt x="9612" y="10585"/>
                  </a:lnTo>
                  <a:lnTo>
                    <a:pt x="9904" y="10829"/>
                  </a:lnTo>
                  <a:lnTo>
                    <a:pt x="10050" y="10950"/>
                  </a:lnTo>
                  <a:lnTo>
                    <a:pt x="10220" y="11048"/>
                  </a:lnTo>
                  <a:lnTo>
                    <a:pt x="9685" y="11583"/>
                  </a:lnTo>
                  <a:lnTo>
                    <a:pt x="9685" y="11534"/>
                  </a:lnTo>
                  <a:lnTo>
                    <a:pt x="9660" y="11437"/>
                  </a:lnTo>
                  <a:lnTo>
                    <a:pt x="9587" y="11364"/>
                  </a:lnTo>
                  <a:lnTo>
                    <a:pt x="9417" y="11218"/>
                  </a:lnTo>
                  <a:lnTo>
                    <a:pt x="9222" y="11023"/>
                  </a:lnTo>
                  <a:lnTo>
                    <a:pt x="9028" y="10853"/>
                  </a:lnTo>
                  <a:lnTo>
                    <a:pt x="8906" y="10756"/>
                  </a:lnTo>
                  <a:lnTo>
                    <a:pt x="8736" y="10683"/>
                  </a:lnTo>
                  <a:lnTo>
                    <a:pt x="8833" y="10585"/>
                  </a:lnTo>
                  <a:lnTo>
                    <a:pt x="9125" y="10245"/>
                  </a:lnTo>
                  <a:close/>
                  <a:moveTo>
                    <a:pt x="8468" y="10926"/>
                  </a:moveTo>
                  <a:lnTo>
                    <a:pt x="8687" y="11096"/>
                  </a:lnTo>
                  <a:lnTo>
                    <a:pt x="8930" y="11291"/>
                  </a:lnTo>
                  <a:lnTo>
                    <a:pt x="9052" y="11437"/>
                  </a:lnTo>
                  <a:lnTo>
                    <a:pt x="9198" y="11583"/>
                  </a:lnTo>
                  <a:lnTo>
                    <a:pt x="9271" y="11656"/>
                  </a:lnTo>
                  <a:lnTo>
                    <a:pt x="9344" y="11705"/>
                  </a:lnTo>
                  <a:lnTo>
                    <a:pt x="9441" y="11753"/>
                  </a:lnTo>
                  <a:lnTo>
                    <a:pt x="9539" y="11753"/>
                  </a:lnTo>
                  <a:lnTo>
                    <a:pt x="8468" y="12824"/>
                  </a:lnTo>
                  <a:lnTo>
                    <a:pt x="8152" y="12532"/>
                  </a:lnTo>
                  <a:lnTo>
                    <a:pt x="7811" y="12240"/>
                  </a:lnTo>
                  <a:lnTo>
                    <a:pt x="7470" y="11899"/>
                  </a:lnTo>
                  <a:lnTo>
                    <a:pt x="7349" y="11826"/>
                  </a:lnTo>
                  <a:lnTo>
                    <a:pt x="7738" y="11534"/>
                  </a:lnTo>
                  <a:lnTo>
                    <a:pt x="7860" y="11705"/>
                  </a:lnTo>
                  <a:lnTo>
                    <a:pt x="8006" y="11875"/>
                  </a:lnTo>
                  <a:lnTo>
                    <a:pt x="8371" y="12264"/>
                  </a:lnTo>
                  <a:lnTo>
                    <a:pt x="8517" y="12434"/>
                  </a:lnTo>
                  <a:lnTo>
                    <a:pt x="8590" y="12483"/>
                  </a:lnTo>
                  <a:lnTo>
                    <a:pt x="8687" y="12507"/>
                  </a:lnTo>
                  <a:lnTo>
                    <a:pt x="8736" y="12507"/>
                  </a:lnTo>
                  <a:lnTo>
                    <a:pt x="8809" y="12483"/>
                  </a:lnTo>
                  <a:lnTo>
                    <a:pt x="8833" y="12434"/>
                  </a:lnTo>
                  <a:lnTo>
                    <a:pt x="8857" y="12386"/>
                  </a:lnTo>
                  <a:lnTo>
                    <a:pt x="8857" y="12289"/>
                  </a:lnTo>
                  <a:lnTo>
                    <a:pt x="8809" y="12191"/>
                  </a:lnTo>
                  <a:lnTo>
                    <a:pt x="8760" y="12094"/>
                  </a:lnTo>
                  <a:lnTo>
                    <a:pt x="8663" y="11997"/>
                  </a:lnTo>
                  <a:lnTo>
                    <a:pt x="8492" y="11826"/>
                  </a:lnTo>
                  <a:lnTo>
                    <a:pt x="8322" y="11680"/>
                  </a:lnTo>
                  <a:lnTo>
                    <a:pt x="8152" y="11510"/>
                  </a:lnTo>
                  <a:lnTo>
                    <a:pt x="7957" y="11364"/>
                  </a:lnTo>
                  <a:lnTo>
                    <a:pt x="8468" y="10926"/>
                  </a:lnTo>
                  <a:close/>
                  <a:moveTo>
                    <a:pt x="11047" y="2312"/>
                  </a:moveTo>
                  <a:lnTo>
                    <a:pt x="11120" y="2434"/>
                  </a:lnTo>
                  <a:lnTo>
                    <a:pt x="11218" y="2531"/>
                  </a:lnTo>
                  <a:lnTo>
                    <a:pt x="11437" y="2750"/>
                  </a:lnTo>
                  <a:lnTo>
                    <a:pt x="11850" y="3213"/>
                  </a:lnTo>
                  <a:lnTo>
                    <a:pt x="11826" y="3213"/>
                  </a:lnTo>
                  <a:lnTo>
                    <a:pt x="11193" y="3748"/>
                  </a:lnTo>
                  <a:lnTo>
                    <a:pt x="10609" y="4283"/>
                  </a:lnTo>
                  <a:lnTo>
                    <a:pt x="10025" y="4867"/>
                  </a:lnTo>
                  <a:lnTo>
                    <a:pt x="9490" y="5500"/>
                  </a:lnTo>
                  <a:lnTo>
                    <a:pt x="9174" y="5865"/>
                  </a:lnTo>
                  <a:lnTo>
                    <a:pt x="8857" y="6254"/>
                  </a:lnTo>
                  <a:lnTo>
                    <a:pt x="8517" y="6595"/>
                  </a:lnTo>
                  <a:lnTo>
                    <a:pt x="8176" y="6935"/>
                  </a:lnTo>
                  <a:lnTo>
                    <a:pt x="7373" y="7617"/>
                  </a:lnTo>
                  <a:lnTo>
                    <a:pt x="6984" y="7933"/>
                  </a:lnTo>
                  <a:lnTo>
                    <a:pt x="6594" y="8274"/>
                  </a:lnTo>
                  <a:lnTo>
                    <a:pt x="6229" y="8639"/>
                  </a:lnTo>
                  <a:lnTo>
                    <a:pt x="5864" y="9004"/>
                  </a:lnTo>
                  <a:lnTo>
                    <a:pt x="5183" y="9782"/>
                  </a:lnTo>
                  <a:lnTo>
                    <a:pt x="4502" y="10537"/>
                  </a:lnTo>
                  <a:lnTo>
                    <a:pt x="4137" y="10902"/>
                  </a:lnTo>
                  <a:lnTo>
                    <a:pt x="3772" y="11242"/>
                  </a:lnTo>
                  <a:lnTo>
                    <a:pt x="3115" y="11802"/>
                  </a:lnTo>
                  <a:lnTo>
                    <a:pt x="2799" y="12118"/>
                  </a:lnTo>
                  <a:lnTo>
                    <a:pt x="2507" y="12434"/>
                  </a:lnTo>
                  <a:lnTo>
                    <a:pt x="2263" y="12702"/>
                  </a:lnTo>
                  <a:lnTo>
                    <a:pt x="2166" y="12848"/>
                  </a:lnTo>
                  <a:lnTo>
                    <a:pt x="2069" y="13018"/>
                  </a:lnTo>
                  <a:lnTo>
                    <a:pt x="1850" y="12824"/>
                  </a:lnTo>
                  <a:lnTo>
                    <a:pt x="1460" y="12459"/>
                  </a:lnTo>
                  <a:lnTo>
                    <a:pt x="1266" y="12264"/>
                  </a:lnTo>
                  <a:lnTo>
                    <a:pt x="1047" y="12118"/>
                  </a:lnTo>
                  <a:lnTo>
                    <a:pt x="1047" y="12070"/>
                  </a:lnTo>
                  <a:lnTo>
                    <a:pt x="1193" y="11997"/>
                  </a:lnTo>
                  <a:lnTo>
                    <a:pt x="1339" y="11924"/>
                  </a:lnTo>
                  <a:lnTo>
                    <a:pt x="1460" y="11826"/>
                  </a:lnTo>
                  <a:lnTo>
                    <a:pt x="1582" y="11705"/>
                  </a:lnTo>
                  <a:lnTo>
                    <a:pt x="2020" y="11218"/>
                  </a:lnTo>
                  <a:lnTo>
                    <a:pt x="2385" y="10853"/>
                  </a:lnTo>
                  <a:lnTo>
                    <a:pt x="2774" y="10537"/>
                  </a:lnTo>
                  <a:lnTo>
                    <a:pt x="3577" y="9880"/>
                  </a:lnTo>
                  <a:lnTo>
                    <a:pt x="3942" y="9539"/>
                  </a:lnTo>
                  <a:lnTo>
                    <a:pt x="4307" y="9198"/>
                  </a:lnTo>
                  <a:lnTo>
                    <a:pt x="5037" y="8468"/>
                  </a:lnTo>
                  <a:lnTo>
                    <a:pt x="5718" y="7738"/>
                  </a:lnTo>
                  <a:lnTo>
                    <a:pt x="6400" y="7008"/>
                  </a:lnTo>
                  <a:lnTo>
                    <a:pt x="7081" y="6303"/>
                  </a:lnTo>
                  <a:lnTo>
                    <a:pt x="7787" y="5621"/>
                  </a:lnTo>
                  <a:lnTo>
                    <a:pt x="8468" y="4940"/>
                  </a:lnTo>
                  <a:lnTo>
                    <a:pt x="9149" y="4259"/>
                  </a:lnTo>
                  <a:lnTo>
                    <a:pt x="10074" y="3261"/>
                  </a:lnTo>
                  <a:lnTo>
                    <a:pt x="10561" y="2775"/>
                  </a:lnTo>
                  <a:lnTo>
                    <a:pt x="11047" y="2312"/>
                  </a:lnTo>
                  <a:close/>
                  <a:moveTo>
                    <a:pt x="7154" y="11997"/>
                  </a:moveTo>
                  <a:lnTo>
                    <a:pt x="7203" y="12094"/>
                  </a:lnTo>
                  <a:lnTo>
                    <a:pt x="7251" y="12167"/>
                  </a:lnTo>
                  <a:lnTo>
                    <a:pt x="7422" y="12386"/>
                  </a:lnTo>
                  <a:lnTo>
                    <a:pt x="7592" y="12580"/>
                  </a:lnTo>
                  <a:lnTo>
                    <a:pt x="7884" y="12872"/>
                  </a:lnTo>
                  <a:lnTo>
                    <a:pt x="8030" y="12994"/>
                  </a:lnTo>
                  <a:lnTo>
                    <a:pt x="8200" y="13091"/>
                  </a:lnTo>
                  <a:lnTo>
                    <a:pt x="7835" y="13481"/>
                  </a:lnTo>
                  <a:lnTo>
                    <a:pt x="7811" y="13432"/>
                  </a:lnTo>
                  <a:lnTo>
                    <a:pt x="7787" y="13408"/>
                  </a:lnTo>
                  <a:lnTo>
                    <a:pt x="7616" y="13262"/>
                  </a:lnTo>
                  <a:lnTo>
                    <a:pt x="7446" y="13140"/>
                  </a:lnTo>
                  <a:lnTo>
                    <a:pt x="7251" y="13018"/>
                  </a:lnTo>
                  <a:lnTo>
                    <a:pt x="7057" y="12872"/>
                  </a:lnTo>
                  <a:lnTo>
                    <a:pt x="6716" y="12580"/>
                  </a:lnTo>
                  <a:lnTo>
                    <a:pt x="6643" y="12532"/>
                  </a:lnTo>
                  <a:lnTo>
                    <a:pt x="6594" y="12507"/>
                  </a:lnTo>
                  <a:lnTo>
                    <a:pt x="6862" y="12240"/>
                  </a:lnTo>
                  <a:lnTo>
                    <a:pt x="7154" y="11997"/>
                  </a:lnTo>
                  <a:close/>
                  <a:moveTo>
                    <a:pt x="6424" y="12702"/>
                  </a:moveTo>
                  <a:lnTo>
                    <a:pt x="6448" y="12775"/>
                  </a:lnTo>
                  <a:lnTo>
                    <a:pt x="6473" y="12848"/>
                  </a:lnTo>
                  <a:lnTo>
                    <a:pt x="6667" y="13043"/>
                  </a:lnTo>
                  <a:lnTo>
                    <a:pt x="6862" y="13213"/>
                  </a:lnTo>
                  <a:lnTo>
                    <a:pt x="7032" y="13359"/>
                  </a:lnTo>
                  <a:lnTo>
                    <a:pt x="7227" y="13481"/>
                  </a:lnTo>
                  <a:lnTo>
                    <a:pt x="7446" y="13602"/>
                  </a:lnTo>
                  <a:lnTo>
                    <a:pt x="7568" y="13627"/>
                  </a:lnTo>
                  <a:lnTo>
                    <a:pt x="7689" y="13627"/>
                  </a:lnTo>
                  <a:lnTo>
                    <a:pt x="7470" y="13846"/>
                  </a:lnTo>
                  <a:lnTo>
                    <a:pt x="7300" y="14040"/>
                  </a:lnTo>
                  <a:lnTo>
                    <a:pt x="7276" y="14016"/>
                  </a:lnTo>
                  <a:lnTo>
                    <a:pt x="6911" y="13797"/>
                  </a:lnTo>
                  <a:lnTo>
                    <a:pt x="6570" y="13554"/>
                  </a:lnTo>
                  <a:lnTo>
                    <a:pt x="6302" y="13335"/>
                  </a:lnTo>
                  <a:lnTo>
                    <a:pt x="6035" y="13164"/>
                  </a:lnTo>
                  <a:lnTo>
                    <a:pt x="6108" y="13043"/>
                  </a:lnTo>
                  <a:lnTo>
                    <a:pt x="6424" y="12702"/>
                  </a:lnTo>
                  <a:close/>
                  <a:moveTo>
                    <a:pt x="5889" y="13335"/>
                  </a:moveTo>
                  <a:lnTo>
                    <a:pt x="5962" y="13456"/>
                  </a:lnTo>
                  <a:lnTo>
                    <a:pt x="6059" y="13578"/>
                  </a:lnTo>
                  <a:lnTo>
                    <a:pt x="6278" y="13797"/>
                  </a:lnTo>
                  <a:lnTo>
                    <a:pt x="6643" y="14089"/>
                  </a:lnTo>
                  <a:lnTo>
                    <a:pt x="6813" y="14211"/>
                  </a:lnTo>
                  <a:lnTo>
                    <a:pt x="7032" y="14308"/>
                  </a:lnTo>
                  <a:lnTo>
                    <a:pt x="6692" y="14673"/>
                  </a:lnTo>
                  <a:lnTo>
                    <a:pt x="6619" y="14624"/>
                  </a:lnTo>
                  <a:lnTo>
                    <a:pt x="6497" y="14600"/>
                  </a:lnTo>
                  <a:lnTo>
                    <a:pt x="6375" y="14527"/>
                  </a:lnTo>
                  <a:lnTo>
                    <a:pt x="6254" y="14454"/>
                  </a:lnTo>
                  <a:lnTo>
                    <a:pt x="6132" y="14381"/>
                  </a:lnTo>
                  <a:lnTo>
                    <a:pt x="5913" y="14186"/>
                  </a:lnTo>
                  <a:lnTo>
                    <a:pt x="5718" y="14016"/>
                  </a:lnTo>
                  <a:lnTo>
                    <a:pt x="5597" y="13943"/>
                  </a:lnTo>
                  <a:lnTo>
                    <a:pt x="5451" y="13846"/>
                  </a:lnTo>
                  <a:lnTo>
                    <a:pt x="5889" y="13335"/>
                  </a:lnTo>
                  <a:close/>
                  <a:moveTo>
                    <a:pt x="12191" y="3553"/>
                  </a:moveTo>
                  <a:lnTo>
                    <a:pt x="12653" y="4040"/>
                  </a:lnTo>
                  <a:lnTo>
                    <a:pt x="13432" y="4916"/>
                  </a:lnTo>
                  <a:lnTo>
                    <a:pt x="13164" y="5208"/>
                  </a:lnTo>
                  <a:lnTo>
                    <a:pt x="12896" y="5500"/>
                  </a:lnTo>
                  <a:lnTo>
                    <a:pt x="12361" y="6108"/>
                  </a:lnTo>
                  <a:lnTo>
                    <a:pt x="12045" y="6424"/>
                  </a:lnTo>
                  <a:lnTo>
                    <a:pt x="11729" y="6716"/>
                  </a:lnTo>
                  <a:lnTo>
                    <a:pt x="11388" y="7008"/>
                  </a:lnTo>
                  <a:lnTo>
                    <a:pt x="11047" y="7300"/>
                  </a:lnTo>
                  <a:lnTo>
                    <a:pt x="10731" y="7617"/>
                  </a:lnTo>
                  <a:lnTo>
                    <a:pt x="10415" y="7957"/>
                  </a:lnTo>
                  <a:lnTo>
                    <a:pt x="9806" y="8687"/>
                  </a:lnTo>
                  <a:lnTo>
                    <a:pt x="9247" y="9417"/>
                  </a:lnTo>
                  <a:lnTo>
                    <a:pt x="8638" y="10147"/>
                  </a:lnTo>
                  <a:lnTo>
                    <a:pt x="8346" y="10464"/>
                  </a:lnTo>
                  <a:lnTo>
                    <a:pt x="8006" y="10756"/>
                  </a:lnTo>
                  <a:lnTo>
                    <a:pt x="7324" y="11340"/>
                  </a:lnTo>
                  <a:lnTo>
                    <a:pt x="6643" y="11899"/>
                  </a:lnTo>
                  <a:lnTo>
                    <a:pt x="6302" y="12191"/>
                  </a:lnTo>
                  <a:lnTo>
                    <a:pt x="6010" y="12532"/>
                  </a:lnTo>
                  <a:lnTo>
                    <a:pt x="5475" y="13164"/>
                  </a:lnTo>
                  <a:lnTo>
                    <a:pt x="4940" y="13773"/>
                  </a:lnTo>
                  <a:lnTo>
                    <a:pt x="4672" y="14016"/>
                  </a:lnTo>
                  <a:lnTo>
                    <a:pt x="4404" y="14235"/>
                  </a:lnTo>
                  <a:lnTo>
                    <a:pt x="4137" y="14454"/>
                  </a:lnTo>
                  <a:lnTo>
                    <a:pt x="4015" y="14600"/>
                  </a:lnTo>
                  <a:lnTo>
                    <a:pt x="3918" y="14722"/>
                  </a:lnTo>
                  <a:lnTo>
                    <a:pt x="3480" y="14284"/>
                  </a:lnTo>
                  <a:lnTo>
                    <a:pt x="3042" y="13846"/>
                  </a:lnTo>
                  <a:lnTo>
                    <a:pt x="2361" y="13262"/>
                  </a:lnTo>
                  <a:lnTo>
                    <a:pt x="2482" y="13164"/>
                  </a:lnTo>
                  <a:lnTo>
                    <a:pt x="2604" y="13043"/>
                  </a:lnTo>
                  <a:lnTo>
                    <a:pt x="2774" y="12799"/>
                  </a:lnTo>
                  <a:lnTo>
                    <a:pt x="3066" y="12507"/>
                  </a:lnTo>
                  <a:lnTo>
                    <a:pt x="3358" y="12216"/>
                  </a:lnTo>
                  <a:lnTo>
                    <a:pt x="3967" y="11680"/>
                  </a:lnTo>
                  <a:lnTo>
                    <a:pt x="4380" y="11315"/>
                  </a:lnTo>
                  <a:lnTo>
                    <a:pt x="4745" y="10950"/>
                  </a:lnTo>
                  <a:lnTo>
                    <a:pt x="5475" y="10172"/>
                  </a:lnTo>
                  <a:lnTo>
                    <a:pt x="6181" y="9393"/>
                  </a:lnTo>
                  <a:lnTo>
                    <a:pt x="6546" y="9004"/>
                  </a:lnTo>
                  <a:lnTo>
                    <a:pt x="6935" y="8614"/>
                  </a:lnTo>
                  <a:lnTo>
                    <a:pt x="7324" y="8274"/>
                  </a:lnTo>
                  <a:lnTo>
                    <a:pt x="7714" y="7933"/>
                  </a:lnTo>
                  <a:lnTo>
                    <a:pt x="8517" y="7276"/>
                  </a:lnTo>
                  <a:lnTo>
                    <a:pt x="8857" y="6935"/>
                  </a:lnTo>
                  <a:lnTo>
                    <a:pt x="9198" y="6595"/>
                  </a:lnTo>
                  <a:lnTo>
                    <a:pt x="9514" y="6205"/>
                  </a:lnTo>
                  <a:lnTo>
                    <a:pt x="9831" y="5840"/>
                  </a:lnTo>
                  <a:lnTo>
                    <a:pt x="10171" y="5427"/>
                  </a:lnTo>
                  <a:lnTo>
                    <a:pt x="10488" y="5062"/>
                  </a:lnTo>
                  <a:lnTo>
                    <a:pt x="10853" y="4697"/>
                  </a:lnTo>
                  <a:lnTo>
                    <a:pt x="11242" y="4356"/>
                  </a:lnTo>
                  <a:lnTo>
                    <a:pt x="11729" y="3967"/>
                  </a:lnTo>
                  <a:lnTo>
                    <a:pt x="11972" y="3772"/>
                  </a:lnTo>
                  <a:lnTo>
                    <a:pt x="12191" y="3553"/>
                  </a:lnTo>
                  <a:close/>
                  <a:moveTo>
                    <a:pt x="5232" y="14065"/>
                  </a:moveTo>
                  <a:lnTo>
                    <a:pt x="5353" y="14186"/>
                  </a:lnTo>
                  <a:lnTo>
                    <a:pt x="5451" y="14308"/>
                  </a:lnTo>
                  <a:lnTo>
                    <a:pt x="5645" y="14454"/>
                  </a:lnTo>
                  <a:lnTo>
                    <a:pt x="5816" y="14624"/>
                  </a:lnTo>
                  <a:lnTo>
                    <a:pt x="5986" y="14770"/>
                  </a:lnTo>
                  <a:lnTo>
                    <a:pt x="6181" y="14892"/>
                  </a:lnTo>
                  <a:lnTo>
                    <a:pt x="6375" y="14989"/>
                  </a:lnTo>
                  <a:lnTo>
                    <a:pt x="6108" y="15281"/>
                  </a:lnTo>
                  <a:lnTo>
                    <a:pt x="5937" y="15452"/>
                  </a:lnTo>
                  <a:lnTo>
                    <a:pt x="5937" y="15403"/>
                  </a:lnTo>
                  <a:lnTo>
                    <a:pt x="5889" y="15354"/>
                  </a:lnTo>
                  <a:lnTo>
                    <a:pt x="5597" y="15038"/>
                  </a:lnTo>
                  <a:lnTo>
                    <a:pt x="5280" y="14746"/>
                  </a:lnTo>
                  <a:lnTo>
                    <a:pt x="5086" y="14576"/>
                  </a:lnTo>
                  <a:lnTo>
                    <a:pt x="4964" y="14503"/>
                  </a:lnTo>
                  <a:lnTo>
                    <a:pt x="4867" y="14430"/>
                  </a:lnTo>
                  <a:lnTo>
                    <a:pt x="5037" y="14284"/>
                  </a:lnTo>
                  <a:lnTo>
                    <a:pt x="5232" y="14065"/>
                  </a:lnTo>
                  <a:close/>
                  <a:moveTo>
                    <a:pt x="852" y="15476"/>
                  </a:moveTo>
                  <a:lnTo>
                    <a:pt x="974" y="15598"/>
                  </a:lnTo>
                  <a:lnTo>
                    <a:pt x="1412" y="16036"/>
                  </a:lnTo>
                  <a:lnTo>
                    <a:pt x="1363" y="16011"/>
                  </a:lnTo>
                  <a:lnTo>
                    <a:pt x="1290" y="15987"/>
                  </a:lnTo>
                  <a:lnTo>
                    <a:pt x="852" y="15476"/>
                  </a:lnTo>
                  <a:close/>
                  <a:moveTo>
                    <a:pt x="4575" y="14673"/>
                  </a:moveTo>
                  <a:lnTo>
                    <a:pt x="4696" y="14795"/>
                  </a:lnTo>
                  <a:lnTo>
                    <a:pt x="4818" y="14892"/>
                  </a:lnTo>
                  <a:lnTo>
                    <a:pt x="5037" y="15087"/>
                  </a:lnTo>
                  <a:lnTo>
                    <a:pt x="5329" y="15354"/>
                  </a:lnTo>
                  <a:lnTo>
                    <a:pt x="5597" y="15622"/>
                  </a:lnTo>
                  <a:lnTo>
                    <a:pt x="5670" y="15671"/>
                  </a:lnTo>
                  <a:lnTo>
                    <a:pt x="5718" y="15671"/>
                  </a:lnTo>
                  <a:lnTo>
                    <a:pt x="5378" y="15987"/>
                  </a:lnTo>
                  <a:lnTo>
                    <a:pt x="5232" y="16109"/>
                  </a:lnTo>
                  <a:lnTo>
                    <a:pt x="5183" y="16060"/>
                  </a:lnTo>
                  <a:lnTo>
                    <a:pt x="5110" y="16036"/>
                  </a:lnTo>
                  <a:lnTo>
                    <a:pt x="4088" y="14916"/>
                  </a:lnTo>
                  <a:lnTo>
                    <a:pt x="4210" y="14868"/>
                  </a:lnTo>
                  <a:lnTo>
                    <a:pt x="4331" y="14819"/>
                  </a:lnTo>
                  <a:lnTo>
                    <a:pt x="4453" y="14746"/>
                  </a:lnTo>
                  <a:lnTo>
                    <a:pt x="4575" y="14673"/>
                  </a:lnTo>
                  <a:close/>
                  <a:moveTo>
                    <a:pt x="755" y="16230"/>
                  </a:moveTo>
                  <a:lnTo>
                    <a:pt x="1071" y="16498"/>
                  </a:lnTo>
                  <a:lnTo>
                    <a:pt x="1071" y="16522"/>
                  </a:lnTo>
                  <a:lnTo>
                    <a:pt x="998" y="16474"/>
                  </a:lnTo>
                  <a:lnTo>
                    <a:pt x="925" y="16449"/>
                  </a:lnTo>
                  <a:lnTo>
                    <a:pt x="852" y="16376"/>
                  </a:lnTo>
                  <a:lnTo>
                    <a:pt x="755" y="16230"/>
                  </a:lnTo>
                  <a:close/>
                  <a:moveTo>
                    <a:pt x="1047" y="12532"/>
                  </a:moveTo>
                  <a:lnTo>
                    <a:pt x="1168" y="12678"/>
                  </a:lnTo>
                  <a:lnTo>
                    <a:pt x="1314" y="12824"/>
                  </a:lnTo>
                  <a:lnTo>
                    <a:pt x="1582" y="13067"/>
                  </a:lnTo>
                  <a:lnTo>
                    <a:pt x="2166" y="13602"/>
                  </a:lnTo>
                  <a:lnTo>
                    <a:pt x="2750" y="14113"/>
                  </a:lnTo>
                  <a:lnTo>
                    <a:pt x="3018" y="14357"/>
                  </a:lnTo>
                  <a:lnTo>
                    <a:pt x="3261" y="14600"/>
                  </a:lnTo>
                  <a:lnTo>
                    <a:pt x="3723" y="15135"/>
                  </a:lnTo>
                  <a:lnTo>
                    <a:pt x="4185" y="15646"/>
                  </a:lnTo>
                  <a:lnTo>
                    <a:pt x="4672" y="16157"/>
                  </a:lnTo>
                  <a:lnTo>
                    <a:pt x="4404" y="16230"/>
                  </a:lnTo>
                  <a:lnTo>
                    <a:pt x="4112" y="16303"/>
                  </a:lnTo>
                  <a:lnTo>
                    <a:pt x="3553" y="16376"/>
                  </a:lnTo>
                  <a:lnTo>
                    <a:pt x="2969" y="16425"/>
                  </a:lnTo>
                  <a:lnTo>
                    <a:pt x="2409" y="16498"/>
                  </a:lnTo>
                  <a:lnTo>
                    <a:pt x="2288" y="16522"/>
                  </a:lnTo>
                  <a:lnTo>
                    <a:pt x="2263" y="16474"/>
                  </a:lnTo>
                  <a:lnTo>
                    <a:pt x="2142" y="16230"/>
                  </a:lnTo>
                  <a:lnTo>
                    <a:pt x="1996" y="16011"/>
                  </a:lnTo>
                  <a:lnTo>
                    <a:pt x="1801" y="15792"/>
                  </a:lnTo>
                  <a:lnTo>
                    <a:pt x="1606" y="15598"/>
                  </a:lnTo>
                  <a:lnTo>
                    <a:pt x="1168" y="15233"/>
                  </a:lnTo>
                  <a:lnTo>
                    <a:pt x="730" y="14892"/>
                  </a:lnTo>
                  <a:lnTo>
                    <a:pt x="779" y="14600"/>
                  </a:lnTo>
                  <a:lnTo>
                    <a:pt x="925" y="13262"/>
                  </a:lnTo>
                  <a:lnTo>
                    <a:pt x="1047" y="12532"/>
                  </a:lnTo>
                  <a:close/>
                  <a:moveTo>
                    <a:pt x="1436" y="16644"/>
                  </a:moveTo>
                  <a:lnTo>
                    <a:pt x="1533" y="16717"/>
                  </a:lnTo>
                  <a:lnTo>
                    <a:pt x="1387" y="16741"/>
                  </a:lnTo>
                  <a:lnTo>
                    <a:pt x="1436" y="16644"/>
                  </a:lnTo>
                  <a:close/>
                  <a:moveTo>
                    <a:pt x="536" y="16741"/>
                  </a:moveTo>
                  <a:lnTo>
                    <a:pt x="584" y="16766"/>
                  </a:lnTo>
                  <a:lnTo>
                    <a:pt x="609" y="16766"/>
                  </a:lnTo>
                  <a:lnTo>
                    <a:pt x="682" y="16814"/>
                  </a:lnTo>
                  <a:lnTo>
                    <a:pt x="779" y="16839"/>
                  </a:lnTo>
                  <a:lnTo>
                    <a:pt x="876" y="16839"/>
                  </a:lnTo>
                  <a:lnTo>
                    <a:pt x="974" y="16814"/>
                  </a:lnTo>
                  <a:lnTo>
                    <a:pt x="974" y="16839"/>
                  </a:lnTo>
                  <a:lnTo>
                    <a:pt x="755" y="16887"/>
                  </a:lnTo>
                  <a:lnTo>
                    <a:pt x="511" y="16936"/>
                  </a:lnTo>
                  <a:lnTo>
                    <a:pt x="536" y="16741"/>
                  </a:lnTo>
                  <a:close/>
                  <a:moveTo>
                    <a:pt x="13967" y="1"/>
                  </a:moveTo>
                  <a:lnTo>
                    <a:pt x="13602" y="25"/>
                  </a:lnTo>
                  <a:lnTo>
                    <a:pt x="13261" y="74"/>
                  </a:lnTo>
                  <a:lnTo>
                    <a:pt x="12945" y="195"/>
                  </a:lnTo>
                  <a:lnTo>
                    <a:pt x="12629" y="341"/>
                  </a:lnTo>
                  <a:lnTo>
                    <a:pt x="12337" y="560"/>
                  </a:lnTo>
                  <a:lnTo>
                    <a:pt x="12021" y="828"/>
                  </a:lnTo>
                  <a:lnTo>
                    <a:pt x="11875" y="974"/>
                  </a:lnTo>
                  <a:lnTo>
                    <a:pt x="11826" y="1071"/>
                  </a:lnTo>
                  <a:lnTo>
                    <a:pt x="11777" y="1169"/>
                  </a:lnTo>
                  <a:lnTo>
                    <a:pt x="11704" y="1193"/>
                  </a:lnTo>
                  <a:lnTo>
                    <a:pt x="11339" y="1485"/>
                  </a:lnTo>
                  <a:lnTo>
                    <a:pt x="10999" y="1777"/>
                  </a:lnTo>
                  <a:lnTo>
                    <a:pt x="10317" y="2385"/>
                  </a:lnTo>
                  <a:lnTo>
                    <a:pt x="9685" y="3042"/>
                  </a:lnTo>
                  <a:lnTo>
                    <a:pt x="9052" y="3699"/>
                  </a:lnTo>
                  <a:lnTo>
                    <a:pt x="8395" y="4405"/>
                  </a:lnTo>
                  <a:lnTo>
                    <a:pt x="7714" y="5086"/>
                  </a:lnTo>
                  <a:lnTo>
                    <a:pt x="7032" y="5743"/>
                  </a:lnTo>
                  <a:lnTo>
                    <a:pt x="6351" y="6449"/>
                  </a:lnTo>
                  <a:lnTo>
                    <a:pt x="4964" y="7933"/>
                  </a:lnTo>
                  <a:lnTo>
                    <a:pt x="4258" y="8663"/>
                  </a:lnTo>
                  <a:lnTo>
                    <a:pt x="3894" y="9004"/>
                  </a:lnTo>
                  <a:lnTo>
                    <a:pt x="3529" y="9344"/>
                  </a:lnTo>
                  <a:lnTo>
                    <a:pt x="2190" y="10537"/>
                  </a:lnTo>
                  <a:lnTo>
                    <a:pt x="1558" y="11145"/>
                  </a:lnTo>
                  <a:lnTo>
                    <a:pt x="925" y="11778"/>
                  </a:lnTo>
                  <a:lnTo>
                    <a:pt x="876" y="11753"/>
                  </a:lnTo>
                  <a:lnTo>
                    <a:pt x="803" y="11778"/>
                  </a:lnTo>
                  <a:lnTo>
                    <a:pt x="755" y="11802"/>
                  </a:lnTo>
                  <a:lnTo>
                    <a:pt x="706" y="11851"/>
                  </a:lnTo>
                  <a:lnTo>
                    <a:pt x="609" y="12118"/>
                  </a:lnTo>
                  <a:lnTo>
                    <a:pt x="511" y="12386"/>
                  </a:lnTo>
                  <a:lnTo>
                    <a:pt x="463" y="12702"/>
                  </a:lnTo>
                  <a:lnTo>
                    <a:pt x="414" y="12994"/>
                  </a:lnTo>
                  <a:lnTo>
                    <a:pt x="365" y="13627"/>
                  </a:lnTo>
                  <a:lnTo>
                    <a:pt x="292" y="14211"/>
                  </a:lnTo>
                  <a:lnTo>
                    <a:pt x="98" y="15646"/>
                  </a:lnTo>
                  <a:lnTo>
                    <a:pt x="25" y="16376"/>
                  </a:lnTo>
                  <a:lnTo>
                    <a:pt x="0" y="16717"/>
                  </a:lnTo>
                  <a:lnTo>
                    <a:pt x="0" y="17082"/>
                  </a:lnTo>
                  <a:lnTo>
                    <a:pt x="0" y="17155"/>
                  </a:lnTo>
                  <a:lnTo>
                    <a:pt x="25" y="17204"/>
                  </a:lnTo>
                  <a:lnTo>
                    <a:pt x="122" y="17277"/>
                  </a:lnTo>
                  <a:lnTo>
                    <a:pt x="219" y="17325"/>
                  </a:lnTo>
                  <a:lnTo>
                    <a:pt x="341" y="17325"/>
                  </a:lnTo>
                  <a:lnTo>
                    <a:pt x="438" y="17350"/>
                  </a:lnTo>
                  <a:lnTo>
                    <a:pt x="560" y="17374"/>
                  </a:lnTo>
                  <a:lnTo>
                    <a:pt x="803" y="17398"/>
                  </a:lnTo>
                  <a:lnTo>
                    <a:pt x="1047" y="17350"/>
                  </a:lnTo>
                  <a:lnTo>
                    <a:pt x="1339" y="17301"/>
                  </a:lnTo>
                  <a:lnTo>
                    <a:pt x="1874" y="17131"/>
                  </a:lnTo>
                  <a:lnTo>
                    <a:pt x="2312" y="17009"/>
                  </a:lnTo>
                  <a:lnTo>
                    <a:pt x="2677" y="16936"/>
                  </a:lnTo>
                  <a:lnTo>
                    <a:pt x="3018" y="16887"/>
                  </a:lnTo>
                  <a:lnTo>
                    <a:pt x="3723" y="16839"/>
                  </a:lnTo>
                  <a:lnTo>
                    <a:pt x="4088" y="16790"/>
                  </a:lnTo>
                  <a:lnTo>
                    <a:pt x="4429" y="16741"/>
                  </a:lnTo>
                  <a:lnTo>
                    <a:pt x="4769" y="16644"/>
                  </a:lnTo>
                  <a:lnTo>
                    <a:pt x="5110" y="16522"/>
                  </a:lnTo>
                  <a:lnTo>
                    <a:pt x="5159" y="16498"/>
                  </a:lnTo>
                  <a:lnTo>
                    <a:pt x="5207" y="16449"/>
                  </a:lnTo>
                  <a:lnTo>
                    <a:pt x="5353" y="16401"/>
                  </a:lnTo>
                  <a:lnTo>
                    <a:pt x="5499" y="16328"/>
                  </a:lnTo>
                  <a:lnTo>
                    <a:pt x="5645" y="16255"/>
                  </a:lnTo>
                  <a:lnTo>
                    <a:pt x="5791" y="16133"/>
                  </a:lnTo>
                  <a:lnTo>
                    <a:pt x="6035" y="15890"/>
                  </a:lnTo>
                  <a:lnTo>
                    <a:pt x="6254" y="15671"/>
                  </a:lnTo>
                  <a:lnTo>
                    <a:pt x="6959" y="14965"/>
                  </a:lnTo>
                  <a:lnTo>
                    <a:pt x="7641" y="14284"/>
                  </a:lnTo>
                  <a:lnTo>
                    <a:pt x="9101" y="12824"/>
                  </a:lnTo>
                  <a:lnTo>
                    <a:pt x="10536" y="11364"/>
                  </a:lnTo>
                  <a:lnTo>
                    <a:pt x="11218" y="10658"/>
                  </a:lnTo>
                  <a:lnTo>
                    <a:pt x="11875" y="9904"/>
                  </a:lnTo>
                  <a:lnTo>
                    <a:pt x="12531" y="9174"/>
                  </a:lnTo>
                  <a:lnTo>
                    <a:pt x="13213" y="8444"/>
                  </a:lnTo>
                  <a:lnTo>
                    <a:pt x="13870" y="7811"/>
                  </a:lnTo>
                  <a:lnTo>
                    <a:pt x="14527" y="7179"/>
                  </a:lnTo>
                  <a:lnTo>
                    <a:pt x="15184" y="6522"/>
                  </a:lnTo>
                  <a:lnTo>
                    <a:pt x="15500" y="6205"/>
                  </a:lnTo>
                  <a:lnTo>
                    <a:pt x="15816" y="5840"/>
                  </a:lnTo>
                  <a:lnTo>
                    <a:pt x="15889" y="5792"/>
                  </a:lnTo>
                  <a:lnTo>
                    <a:pt x="15987" y="5767"/>
                  </a:lnTo>
                  <a:lnTo>
                    <a:pt x="16060" y="5694"/>
                  </a:lnTo>
                  <a:lnTo>
                    <a:pt x="16108" y="5621"/>
                  </a:lnTo>
                  <a:lnTo>
                    <a:pt x="16133" y="5524"/>
                  </a:lnTo>
                  <a:lnTo>
                    <a:pt x="16376" y="5208"/>
                  </a:lnTo>
                  <a:lnTo>
                    <a:pt x="16595" y="4891"/>
                  </a:lnTo>
                  <a:lnTo>
                    <a:pt x="16814" y="4551"/>
                  </a:lnTo>
                  <a:lnTo>
                    <a:pt x="16984" y="4210"/>
                  </a:lnTo>
                  <a:lnTo>
                    <a:pt x="17106" y="3845"/>
                  </a:lnTo>
                  <a:lnTo>
                    <a:pt x="17203" y="3480"/>
                  </a:lnTo>
                  <a:lnTo>
                    <a:pt x="17228" y="3140"/>
                  </a:lnTo>
                  <a:lnTo>
                    <a:pt x="17203" y="2799"/>
                  </a:lnTo>
                  <a:lnTo>
                    <a:pt x="17130" y="2458"/>
                  </a:lnTo>
                  <a:lnTo>
                    <a:pt x="17009" y="2142"/>
                  </a:lnTo>
                  <a:lnTo>
                    <a:pt x="16863" y="1826"/>
                  </a:lnTo>
                  <a:lnTo>
                    <a:pt x="16668" y="1534"/>
                  </a:lnTo>
                  <a:lnTo>
                    <a:pt x="16449" y="1266"/>
                  </a:lnTo>
                  <a:lnTo>
                    <a:pt x="16230" y="998"/>
                  </a:lnTo>
                  <a:lnTo>
                    <a:pt x="15962" y="779"/>
                  </a:lnTo>
                  <a:lnTo>
                    <a:pt x="15670" y="560"/>
                  </a:lnTo>
                  <a:lnTo>
                    <a:pt x="15354" y="390"/>
                  </a:lnTo>
                  <a:lnTo>
                    <a:pt x="15013" y="244"/>
                  </a:lnTo>
                  <a:lnTo>
                    <a:pt x="14673" y="122"/>
                  </a:lnTo>
                  <a:lnTo>
                    <a:pt x="14332" y="49"/>
                  </a:lnTo>
                  <a:lnTo>
                    <a:pt x="13967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5037512" y="4359900"/>
            <a:ext cx="7036229" cy="1889497"/>
            <a:chOff x="5037512" y="4359900"/>
            <a:chExt cx="7036229" cy="1889497"/>
          </a:xfrm>
        </p:grpSpPr>
        <p:sp>
          <p:nvSpPr>
            <p:cNvPr id="16" name="Freeform 22"/>
            <p:cNvSpPr/>
            <p:nvPr/>
          </p:nvSpPr>
          <p:spPr>
            <a:xfrm>
              <a:off x="5037512" y="4359900"/>
              <a:ext cx="7036229" cy="1889497"/>
            </a:xfrm>
            <a:custGeom>
              <a:avLst/>
              <a:gdLst>
                <a:gd name="connsiteX0" fmla="*/ 15102 w 74459"/>
                <a:gd name="connsiteY0" fmla="*/ 0 h 21600"/>
                <a:gd name="connsiteX1" fmla="*/ 6512 w 74459"/>
                <a:gd name="connsiteY1" fmla="*/ 0 h 21600"/>
                <a:gd name="connsiteX2" fmla="*/ 51 w 74459"/>
                <a:gd name="connsiteY2" fmla="*/ 8031 h 21600"/>
                <a:gd name="connsiteX3" fmla="*/ 0 w 74459"/>
                <a:gd name="connsiteY3" fmla="*/ 21600 h 21600"/>
                <a:gd name="connsiteX4" fmla="*/ 5596 w 74459"/>
                <a:gd name="connsiteY4" fmla="*/ 16387 h 21600"/>
                <a:gd name="connsiteX5" fmla="*/ 15097 w 74459"/>
                <a:gd name="connsiteY5" fmla="*/ 16167 h 21600"/>
                <a:gd name="connsiteX6" fmla="*/ 74459 w 74459"/>
                <a:gd name="connsiteY6" fmla="*/ 8466 h 21600"/>
                <a:gd name="connsiteX7" fmla="*/ 15097 w 74459"/>
                <a:gd name="connsiteY7" fmla="*/ 0 h 21600"/>
                <a:gd name="connsiteX8" fmla="*/ 15102 w 74459"/>
                <a:gd name="connsiteY8" fmla="*/ 0 h 21600"/>
                <a:gd name="connsiteX0" fmla="*/ 15102 w 75820"/>
                <a:gd name="connsiteY0" fmla="*/ 388 h 21988"/>
                <a:gd name="connsiteX1" fmla="*/ 6512 w 75820"/>
                <a:gd name="connsiteY1" fmla="*/ 388 h 21988"/>
                <a:gd name="connsiteX2" fmla="*/ 51 w 75820"/>
                <a:gd name="connsiteY2" fmla="*/ 8419 h 21988"/>
                <a:gd name="connsiteX3" fmla="*/ 0 w 75820"/>
                <a:gd name="connsiteY3" fmla="*/ 21988 h 21988"/>
                <a:gd name="connsiteX4" fmla="*/ 5596 w 75820"/>
                <a:gd name="connsiteY4" fmla="*/ 16775 h 21988"/>
                <a:gd name="connsiteX5" fmla="*/ 15097 w 75820"/>
                <a:gd name="connsiteY5" fmla="*/ 16555 h 21988"/>
                <a:gd name="connsiteX6" fmla="*/ 74459 w 75820"/>
                <a:gd name="connsiteY6" fmla="*/ 8854 h 21988"/>
                <a:gd name="connsiteX7" fmla="*/ 15097 w 75820"/>
                <a:gd name="connsiteY7" fmla="*/ 388 h 21988"/>
                <a:gd name="connsiteX8" fmla="*/ 15102 w 75820"/>
                <a:gd name="connsiteY8" fmla="*/ 388 h 21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820" h="21988" extrusionOk="0">
                  <a:moveTo>
                    <a:pt x="15102" y="388"/>
                  </a:moveTo>
                  <a:lnTo>
                    <a:pt x="6512" y="388"/>
                  </a:lnTo>
                  <a:cubicBezTo>
                    <a:pt x="2943" y="388"/>
                    <a:pt x="51" y="3984"/>
                    <a:pt x="51" y="8419"/>
                  </a:cubicBezTo>
                  <a:cubicBezTo>
                    <a:pt x="51" y="12854"/>
                    <a:pt x="0" y="21988"/>
                    <a:pt x="0" y="21988"/>
                  </a:cubicBezTo>
                  <a:cubicBezTo>
                    <a:pt x="0" y="21988"/>
                    <a:pt x="1645" y="17507"/>
                    <a:pt x="5596" y="16775"/>
                  </a:cubicBezTo>
                  <a:cubicBezTo>
                    <a:pt x="6095" y="16682"/>
                    <a:pt x="15097" y="16555"/>
                    <a:pt x="15097" y="16555"/>
                  </a:cubicBezTo>
                  <a:cubicBezTo>
                    <a:pt x="18689" y="16555"/>
                    <a:pt x="62758" y="20464"/>
                    <a:pt x="74459" y="8854"/>
                  </a:cubicBezTo>
                  <a:cubicBezTo>
                    <a:pt x="86160" y="-2756"/>
                    <a:pt x="18689" y="388"/>
                    <a:pt x="15097" y="388"/>
                  </a:cubicBezTo>
                  <a:lnTo>
                    <a:pt x="15102" y="388"/>
                  </a:lnTo>
                  <a:close/>
                </a:path>
              </a:pathLst>
            </a:custGeom>
            <a:gradFill>
              <a:gsLst>
                <a:gs pos="0">
                  <a:srgbClr val="0CB100"/>
                </a:gs>
                <a:gs pos="46821">
                  <a:srgbClr val="67CE02"/>
                </a:gs>
                <a:gs pos="99075">
                  <a:srgbClr val="C3EA03"/>
                </a:gs>
              </a:gsLst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Metin kutusu 18"/>
            <p:cNvSpPr txBox="1"/>
            <p:nvPr/>
          </p:nvSpPr>
          <p:spPr>
            <a:xfrm>
              <a:off x="5332639" y="4553073"/>
              <a:ext cx="66142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i="1" dirty="0" smtClean="0"/>
                <a:t>Bize </a:t>
              </a:r>
              <a:r>
                <a:rPr lang="tr-TR" sz="2400" i="1" dirty="0"/>
                <a:t>bu olanakları sunmak için devletin düzenli gelir elde etmesi gerekiyor. Devletimiz gelirlerini ödediğimiz vergilerle sağlıyor.</a:t>
              </a:r>
            </a:p>
          </p:txBody>
        </p:sp>
      </p:grpSp>
      <p:pic>
        <p:nvPicPr>
          <p:cNvPr id="4" name="Resi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75" y="700406"/>
            <a:ext cx="2650496" cy="353399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0" y="1425611"/>
            <a:ext cx="8258017" cy="1978751"/>
            <a:chOff x="0" y="1425611"/>
            <a:chExt cx="8258017" cy="1978751"/>
          </a:xfrm>
        </p:grpSpPr>
        <p:sp>
          <p:nvSpPr>
            <p:cNvPr id="12" name="Freeform 39"/>
            <p:cNvSpPr/>
            <p:nvPr/>
          </p:nvSpPr>
          <p:spPr>
            <a:xfrm>
              <a:off x="0" y="1425611"/>
              <a:ext cx="8026027" cy="1978751"/>
            </a:xfrm>
            <a:custGeom>
              <a:avLst/>
              <a:gdLst>
                <a:gd name="connsiteX0" fmla="*/ 47194 w 62289"/>
                <a:gd name="connsiteY0" fmla="*/ 2 h 21600"/>
                <a:gd name="connsiteX1" fmla="*/ 55778 w 62289"/>
                <a:gd name="connsiteY1" fmla="*/ 2 h 21600"/>
                <a:gd name="connsiteX2" fmla="*/ 62238 w 62289"/>
                <a:gd name="connsiteY2" fmla="*/ 8033 h 21600"/>
                <a:gd name="connsiteX3" fmla="*/ 62289 w 62289"/>
                <a:gd name="connsiteY3" fmla="*/ 21600 h 21600"/>
                <a:gd name="connsiteX4" fmla="*/ 56691 w 62289"/>
                <a:gd name="connsiteY4" fmla="*/ 16389 h 21600"/>
                <a:gd name="connsiteX5" fmla="*/ 47192 w 62289"/>
                <a:gd name="connsiteY5" fmla="*/ 16168 h 21600"/>
                <a:gd name="connsiteX6" fmla="*/ 0 w 62289"/>
                <a:gd name="connsiteY6" fmla="*/ 6825 h 21600"/>
                <a:gd name="connsiteX7" fmla="*/ 47192 w 62289"/>
                <a:gd name="connsiteY7" fmla="*/ 0 h 21600"/>
                <a:gd name="connsiteX8" fmla="*/ 47194 w 62289"/>
                <a:gd name="connsiteY8" fmla="*/ 2 h 21600"/>
                <a:gd name="connsiteX0" fmla="*/ 47205 w 62300"/>
                <a:gd name="connsiteY0" fmla="*/ 1869 h 23467"/>
                <a:gd name="connsiteX1" fmla="*/ 55789 w 62300"/>
                <a:gd name="connsiteY1" fmla="*/ 1869 h 23467"/>
                <a:gd name="connsiteX2" fmla="*/ 62249 w 62300"/>
                <a:gd name="connsiteY2" fmla="*/ 9900 h 23467"/>
                <a:gd name="connsiteX3" fmla="*/ 62300 w 62300"/>
                <a:gd name="connsiteY3" fmla="*/ 23467 h 23467"/>
                <a:gd name="connsiteX4" fmla="*/ 56702 w 62300"/>
                <a:gd name="connsiteY4" fmla="*/ 18256 h 23467"/>
                <a:gd name="connsiteX5" fmla="*/ 47203 w 62300"/>
                <a:gd name="connsiteY5" fmla="*/ 18035 h 23467"/>
                <a:gd name="connsiteX6" fmla="*/ 11 w 62300"/>
                <a:gd name="connsiteY6" fmla="*/ 8692 h 23467"/>
                <a:gd name="connsiteX7" fmla="*/ 47203 w 62300"/>
                <a:gd name="connsiteY7" fmla="*/ 1867 h 23467"/>
                <a:gd name="connsiteX8" fmla="*/ 47205 w 62300"/>
                <a:gd name="connsiteY8" fmla="*/ 1869 h 23467"/>
                <a:gd name="connsiteX0" fmla="*/ 47195 w 62290"/>
                <a:gd name="connsiteY0" fmla="*/ 601 h 22199"/>
                <a:gd name="connsiteX1" fmla="*/ 55779 w 62290"/>
                <a:gd name="connsiteY1" fmla="*/ 601 h 22199"/>
                <a:gd name="connsiteX2" fmla="*/ 62239 w 62290"/>
                <a:gd name="connsiteY2" fmla="*/ 8632 h 22199"/>
                <a:gd name="connsiteX3" fmla="*/ 62290 w 62290"/>
                <a:gd name="connsiteY3" fmla="*/ 22199 h 22199"/>
                <a:gd name="connsiteX4" fmla="*/ 56692 w 62290"/>
                <a:gd name="connsiteY4" fmla="*/ 16988 h 22199"/>
                <a:gd name="connsiteX5" fmla="*/ 47193 w 62290"/>
                <a:gd name="connsiteY5" fmla="*/ 16767 h 22199"/>
                <a:gd name="connsiteX6" fmla="*/ 1 w 62290"/>
                <a:gd name="connsiteY6" fmla="*/ 7424 h 22199"/>
                <a:gd name="connsiteX7" fmla="*/ 47193 w 62290"/>
                <a:gd name="connsiteY7" fmla="*/ 599 h 22199"/>
                <a:gd name="connsiteX8" fmla="*/ 47195 w 62290"/>
                <a:gd name="connsiteY8" fmla="*/ 601 h 22199"/>
                <a:gd name="connsiteX0" fmla="*/ 55295 w 70390"/>
                <a:gd name="connsiteY0" fmla="*/ 226 h 21824"/>
                <a:gd name="connsiteX1" fmla="*/ 63879 w 70390"/>
                <a:gd name="connsiteY1" fmla="*/ 226 h 21824"/>
                <a:gd name="connsiteX2" fmla="*/ 70339 w 70390"/>
                <a:gd name="connsiteY2" fmla="*/ 8257 h 21824"/>
                <a:gd name="connsiteX3" fmla="*/ 70390 w 70390"/>
                <a:gd name="connsiteY3" fmla="*/ 21824 h 21824"/>
                <a:gd name="connsiteX4" fmla="*/ 64792 w 70390"/>
                <a:gd name="connsiteY4" fmla="*/ 16613 h 21824"/>
                <a:gd name="connsiteX5" fmla="*/ 55293 w 70390"/>
                <a:gd name="connsiteY5" fmla="*/ 16392 h 21824"/>
                <a:gd name="connsiteX6" fmla="*/ 0 w 70390"/>
                <a:gd name="connsiteY6" fmla="*/ 8308 h 21824"/>
                <a:gd name="connsiteX7" fmla="*/ 55293 w 70390"/>
                <a:gd name="connsiteY7" fmla="*/ 224 h 21824"/>
                <a:gd name="connsiteX8" fmla="*/ 55295 w 70390"/>
                <a:gd name="connsiteY8" fmla="*/ 226 h 21824"/>
                <a:gd name="connsiteX0" fmla="*/ 62475 w 77570"/>
                <a:gd name="connsiteY0" fmla="*/ 226 h 21824"/>
                <a:gd name="connsiteX1" fmla="*/ 71059 w 77570"/>
                <a:gd name="connsiteY1" fmla="*/ 226 h 21824"/>
                <a:gd name="connsiteX2" fmla="*/ 77519 w 77570"/>
                <a:gd name="connsiteY2" fmla="*/ 8257 h 21824"/>
                <a:gd name="connsiteX3" fmla="*/ 77570 w 77570"/>
                <a:gd name="connsiteY3" fmla="*/ 21824 h 21824"/>
                <a:gd name="connsiteX4" fmla="*/ 71972 w 77570"/>
                <a:gd name="connsiteY4" fmla="*/ 16613 h 21824"/>
                <a:gd name="connsiteX5" fmla="*/ 62473 w 77570"/>
                <a:gd name="connsiteY5" fmla="*/ 16392 h 21824"/>
                <a:gd name="connsiteX6" fmla="*/ 0 w 77570"/>
                <a:gd name="connsiteY6" fmla="*/ 8308 h 21824"/>
                <a:gd name="connsiteX7" fmla="*/ 62473 w 77570"/>
                <a:gd name="connsiteY7" fmla="*/ 224 h 21824"/>
                <a:gd name="connsiteX8" fmla="*/ 62475 w 77570"/>
                <a:gd name="connsiteY8" fmla="*/ 226 h 21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570" h="21824" extrusionOk="0">
                  <a:moveTo>
                    <a:pt x="62475" y="226"/>
                  </a:moveTo>
                  <a:lnTo>
                    <a:pt x="71059" y="226"/>
                  </a:lnTo>
                  <a:cubicBezTo>
                    <a:pt x="74627" y="226"/>
                    <a:pt x="77519" y="3822"/>
                    <a:pt x="77519" y="8257"/>
                  </a:cubicBezTo>
                  <a:cubicBezTo>
                    <a:pt x="77519" y="12692"/>
                    <a:pt x="77570" y="21824"/>
                    <a:pt x="77570" y="21824"/>
                  </a:cubicBezTo>
                  <a:cubicBezTo>
                    <a:pt x="77570" y="21824"/>
                    <a:pt x="75924" y="17344"/>
                    <a:pt x="71972" y="16613"/>
                  </a:cubicBezTo>
                  <a:cubicBezTo>
                    <a:pt x="71479" y="16519"/>
                    <a:pt x="62473" y="16392"/>
                    <a:pt x="62473" y="16392"/>
                  </a:cubicBezTo>
                  <a:cubicBezTo>
                    <a:pt x="58882" y="16392"/>
                    <a:pt x="184" y="18724"/>
                    <a:pt x="0" y="8308"/>
                  </a:cubicBezTo>
                  <a:cubicBezTo>
                    <a:pt x="-184" y="-2108"/>
                    <a:pt x="58882" y="224"/>
                    <a:pt x="62473" y="224"/>
                  </a:cubicBezTo>
                  <a:lnTo>
                    <a:pt x="62475" y="226"/>
                  </a:lnTo>
                  <a:close/>
                </a:path>
              </a:pathLst>
            </a:custGeom>
            <a:gradFill>
              <a:gsLst>
                <a:gs pos="0">
                  <a:srgbClr val="FFEA03"/>
                </a:gs>
                <a:gs pos="70683">
                  <a:srgbClr val="FFBA02"/>
                </a:gs>
                <a:gs pos="97580">
                  <a:srgbClr val="FF8A00"/>
                </a:gs>
              </a:gsLst>
            </a:gradFill>
            <a:ln w="12700">
              <a:miter lim="400000"/>
            </a:ln>
          </p:spPr>
          <p:txBody>
            <a:bodyPr lIns="45718" tIns="45718" rIns="45718" bIns="45718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Dikdörtgen 6"/>
            <p:cNvSpPr/>
            <p:nvPr/>
          </p:nvSpPr>
          <p:spPr>
            <a:xfrm>
              <a:off x="266701" y="1701341"/>
              <a:ext cx="7991316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2600" i="1" dirty="0"/>
                <a:t>Daha çağdaş bir ülke, daha donanımlı okullar, daha fazla spor alanı, daha çok internet, tatil ve eğlence istiyoruz. </a:t>
              </a:r>
            </a:p>
          </p:txBody>
        </p:sp>
      </p:grpSp>
      <p:pic>
        <p:nvPicPr>
          <p:cNvPr id="11" name="Resi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3" y="3610401"/>
            <a:ext cx="4828571" cy="34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29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özyaşı Damlası 4"/>
          <p:cNvSpPr/>
          <p:nvPr/>
        </p:nvSpPr>
        <p:spPr>
          <a:xfrm>
            <a:off x="11510209" y="6281482"/>
            <a:ext cx="569495" cy="484096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54A52E3-E4D7-428E-BE9E-7D0AAB5D9382}" type="slidenum">
              <a:rPr lang="tr-TR" sz="1100">
                <a:solidFill>
                  <a:prstClr val="black"/>
                </a:solidFill>
                <a:latin typeface="Segoe Print" panose="02000600000000000000" pitchFamily="2" charset="0"/>
              </a:rPr>
              <a:pPr algn="ctr"/>
              <a:t>14</a:t>
            </a:fld>
            <a:endParaRPr lang="tr-TR" sz="1100" dirty="0">
              <a:solidFill>
                <a:prstClr val="black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658760" y="326756"/>
            <a:ext cx="74470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dirty="0" smtClean="0">
                <a:solidFill>
                  <a:srgbClr val="2A95B7"/>
                </a:solidFill>
                <a:latin typeface="Kalam" panose="02000000000000000000" pitchFamily="2" charset="-94"/>
                <a:cs typeface="Kalam" panose="02000000000000000000" pitchFamily="2" charset="-94"/>
              </a:rPr>
              <a:t>VERGİ GELECEĞİMİZDİR</a:t>
            </a:r>
            <a:endParaRPr lang="tr-TR" sz="3000" b="1" dirty="0">
              <a:solidFill>
                <a:srgbClr val="2A95B7"/>
              </a:solidFill>
              <a:latin typeface="Kalam" panose="02000000000000000000" pitchFamily="2" charset="-94"/>
              <a:cs typeface="Kalam" panose="02000000000000000000" pitchFamily="2" charset="-94"/>
            </a:endParaRPr>
          </a:p>
        </p:txBody>
      </p:sp>
      <p:grpSp>
        <p:nvGrpSpPr>
          <p:cNvPr id="23" name="Grup 22"/>
          <p:cNvGrpSpPr/>
          <p:nvPr/>
        </p:nvGrpSpPr>
        <p:grpSpPr>
          <a:xfrm>
            <a:off x="98713" y="171925"/>
            <a:ext cx="1671481" cy="1323377"/>
            <a:chOff x="98713" y="162093"/>
            <a:chExt cx="1671481" cy="1323377"/>
          </a:xfrm>
        </p:grpSpPr>
        <p:pic>
          <p:nvPicPr>
            <p:cNvPr id="21" name="Resim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942" r="49405"/>
            <a:stretch/>
          </p:blipFill>
          <p:spPr>
            <a:xfrm flipH="1">
              <a:off x="98713" y="162093"/>
              <a:ext cx="1671481" cy="1323377"/>
            </a:xfrm>
            <a:prstGeom prst="rect">
              <a:avLst/>
            </a:prstGeom>
          </p:spPr>
        </p:pic>
        <p:sp>
          <p:nvSpPr>
            <p:cNvPr id="22" name="Google Shape;1234;p48"/>
            <p:cNvSpPr/>
            <p:nvPr/>
          </p:nvSpPr>
          <p:spPr>
            <a:xfrm>
              <a:off x="98713" y="259354"/>
              <a:ext cx="560048" cy="565607"/>
            </a:xfrm>
            <a:custGeom>
              <a:avLst/>
              <a:gdLst/>
              <a:ahLst/>
              <a:cxnLst/>
              <a:rect l="l" t="t" r="r" b="b"/>
              <a:pathLst>
                <a:path w="17228" h="17399" extrusionOk="0">
                  <a:moveTo>
                    <a:pt x="14162" y="439"/>
                  </a:moveTo>
                  <a:lnTo>
                    <a:pt x="14478" y="512"/>
                  </a:lnTo>
                  <a:lnTo>
                    <a:pt x="14794" y="609"/>
                  </a:lnTo>
                  <a:lnTo>
                    <a:pt x="15111" y="755"/>
                  </a:lnTo>
                  <a:lnTo>
                    <a:pt x="15403" y="925"/>
                  </a:lnTo>
                  <a:lnTo>
                    <a:pt x="15670" y="1120"/>
                  </a:lnTo>
                  <a:lnTo>
                    <a:pt x="15914" y="1315"/>
                  </a:lnTo>
                  <a:lnTo>
                    <a:pt x="16108" y="1534"/>
                  </a:lnTo>
                  <a:lnTo>
                    <a:pt x="15987" y="1558"/>
                  </a:lnTo>
                  <a:lnTo>
                    <a:pt x="15889" y="1607"/>
                  </a:lnTo>
                  <a:lnTo>
                    <a:pt x="15816" y="1655"/>
                  </a:lnTo>
                  <a:lnTo>
                    <a:pt x="15792" y="1680"/>
                  </a:lnTo>
                  <a:lnTo>
                    <a:pt x="15768" y="1728"/>
                  </a:lnTo>
                  <a:lnTo>
                    <a:pt x="15768" y="1777"/>
                  </a:lnTo>
                  <a:lnTo>
                    <a:pt x="15792" y="1826"/>
                  </a:lnTo>
                  <a:lnTo>
                    <a:pt x="15865" y="1850"/>
                  </a:lnTo>
                  <a:lnTo>
                    <a:pt x="15938" y="1874"/>
                  </a:lnTo>
                  <a:lnTo>
                    <a:pt x="16230" y="1874"/>
                  </a:lnTo>
                  <a:lnTo>
                    <a:pt x="16352" y="1850"/>
                  </a:lnTo>
                  <a:lnTo>
                    <a:pt x="16546" y="2166"/>
                  </a:lnTo>
                  <a:lnTo>
                    <a:pt x="16254" y="2142"/>
                  </a:lnTo>
                  <a:lnTo>
                    <a:pt x="16011" y="2142"/>
                  </a:lnTo>
                  <a:lnTo>
                    <a:pt x="15987" y="2166"/>
                  </a:lnTo>
                  <a:lnTo>
                    <a:pt x="15987" y="2191"/>
                  </a:lnTo>
                  <a:lnTo>
                    <a:pt x="16133" y="2312"/>
                  </a:lnTo>
                  <a:lnTo>
                    <a:pt x="16303" y="2410"/>
                  </a:lnTo>
                  <a:lnTo>
                    <a:pt x="16473" y="2458"/>
                  </a:lnTo>
                  <a:lnTo>
                    <a:pt x="16668" y="2507"/>
                  </a:lnTo>
                  <a:lnTo>
                    <a:pt x="16717" y="2750"/>
                  </a:lnTo>
                  <a:lnTo>
                    <a:pt x="16741" y="2994"/>
                  </a:lnTo>
                  <a:lnTo>
                    <a:pt x="16522" y="2872"/>
                  </a:lnTo>
                  <a:lnTo>
                    <a:pt x="16352" y="2799"/>
                  </a:lnTo>
                  <a:lnTo>
                    <a:pt x="16181" y="2702"/>
                  </a:lnTo>
                  <a:lnTo>
                    <a:pt x="16011" y="2653"/>
                  </a:lnTo>
                  <a:lnTo>
                    <a:pt x="15792" y="2653"/>
                  </a:lnTo>
                  <a:lnTo>
                    <a:pt x="15768" y="2677"/>
                  </a:lnTo>
                  <a:lnTo>
                    <a:pt x="15768" y="2702"/>
                  </a:lnTo>
                  <a:lnTo>
                    <a:pt x="15768" y="2726"/>
                  </a:lnTo>
                  <a:lnTo>
                    <a:pt x="15889" y="2872"/>
                  </a:lnTo>
                  <a:lnTo>
                    <a:pt x="16035" y="2994"/>
                  </a:lnTo>
                  <a:lnTo>
                    <a:pt x="16327" y="3213"/>
                  </a:lnTo>
                  <a:lnTo>
                    <a:pt x="16522" y="3334"/>
                  </a:lnTo>
                  <a:lnTo>
                    <a:pt x="16619" y="3407"/>
                  </a:lnTo>
                  <a:lnTo>
                    <a:pt x="16717" y="3456"/>
                  </a:lnTo>
                  <a:lnTo>
                    <a:pt x="16692" y="3651"/>
                  </a:lnTo>
                  <a:lnTo>
                    <a:pt x="16619" y="3845"/>
                  </a:lnTo>
                  <a:lnTo>
                    <a:pt x="16400" y="3602"/>
                  </a:lnTo>
                  <a:lnTo>
                    <a:pt x="16133" y="3407"/>
                  </a:lnTo>
                  <a:lnTo>
                    <a:pt x="15987" y="3310"/>
                  </a:lnTo>
                  <a:lnTo>
                    <a:pt x="15841" y="3237"/>
                  </a:lnTo>
                  <a:lnTo>
                    <a:pt x="15695" y="3188"/>
                  </a:lnTo>
                  <a:lnTo>
                    <a:pt x="15524" y="3164"/>
                  </a:lnTo>
                  <a:lnTo>
                    <a:pt x="15476" y="3188"/>
                  </a:lnTo>
                  <a:lnTo>
                    <a:pt x="15476" y="3213"/>
                  </a:lnTo>
                  <a:lnTo>
                    <a:pt x="15476" y="3237"/>
                  </a:lnTo>
                  <a:lnTo>
                    <a:pt x="15500" y="3261"/>
                  </a:lnTo>
                  <a:lnTo>
                    <a:pt x="15597" y="3359"/>
                  </a:lnTo>
                  <a:lnTo>
                    <a:pt x="15695" y="3432"/>
                  </a:lnTo>
                  <a:lnTo>
                    <a:pt x="15987" y="3699"/>
                  </a:lnTo>
                  <a:lnTo>
                    <a:pt x="16230" y="3918"/>
                  </a:lnTo>
                  <a:lnTo>
                    <a:pt x="16449" y="4162"/>
                  </a:lnTo>
                  <a:lnTo>
                    <a:pt x="16473" y="4186"/>
                  </a:lnTo>
                  <a:lnTo>
                    <a:pt x="16254" y="4526"/>
                  </a:lnTo>
                  <a:lnTo>
                    <a:pt x="16206" y="4453"/>
                  </a:lnTo>
                  <a:lnTo>
                    <a:pt x="16133" y="4380"/>
                  </a:lnTo>
                  <a:lnTo>
                    <a:pt x="15962" y="4259"/>
                  </a:lnTo>
                  <a:lnTo>
                    <a:pt x="15646" y="4040"/>
                  </a:lnTo>
                  <a:lnTo>
                    <a:pt x="15403" y="3821"/>
                  </a:lnTo>
                  <a:lnTo>
                    <a:pt x="15159" y="3626"/>
                  </a:lnTo>
                  <a:lnTo>
                    <a:pt x="15111" y="3626"/>
                  </a:lnTo>
                  <a:lnTo>
                    <a:pt x="15062" y="3651"/>
                  </a:lnTo>
                  <a:lnTo>
                    <a:pt x="15013" y="3724"/>
                  </a:lnTo>
                  <a:lnTo>
                    <a:pt x="15013" y="3821"/>
                  </a:lnTo>
                  <a:lnTo>
                    <a:pt x="15013" y="3894"/>
                  </a:lnTo>
                  <a:lnTo>
                    <a:pt x="15038" y="3991"/>
                  </a:lnTo>
                  <a:lnTo>
                    <a:pt x="15135" y="4137"/>
                  </a:lnTo>
                  <a:lnTo>
                    <a:pt x="15257" y="4283"/>
                  </a:lnTo>
                  <a:lnTo>
                    <a:pt x="15427" y="4453"/>
                  </a:lnTo>
                  <a:lnTo>
                    <a:pt x="15622" y="4599"/>
                  </a:lnTo>
                  <a:lnTo>
                    <a:pt x="15816" y="4745"/>
                  </a:lnTo>
                  <a:lnTo>
                    <a:pt x="15914" y="4818"/>
                  </a:lnTo>
                  <a:lnTo>
                    <a:pt x="16011" y="4843"/>
                  </a:lnTo>
                  <a:lnTo>
                    <a:pt x="15792" y="5135"/>
                  </a:lnTo>
                  <a:lnTo>
                    <a:pt x="14867" y="4162"/>
                  </a:lnTo>
                  <a:lnTo>
                    <a:pt x="13967" y="3213"/>
                  </a:lnTo>
                  <a:lnTo>
                    <a:pt x="13505" y="2750"/>
                  </a:lnTo>
                  <a:lnTo>
                    <a:pt x="13018" y="2288"/>
                  </a:lnTo>
                  <a:lnTo>
                    <a:pt x="12531" y="1850"/>
                  </a:lnTo>
                  <a:lnTo>
                    <a:pt x="12021" y="1461"/>
                  </a:lnTo>
                  <a:lnTo>
                    <a:pt x="12021" y="1388"/>
                  </a:lnTo>
                  <a:lnTo>
                    <a:pt x="12118" y="1315"/>
                  </a:lnTo>
                  <a:lnTo>
                    <a:pt x="12215" y="1242"/>
                  </a:lnTo>
                  <a:lnTo>
                    <a:pt x="12385" y="1047"/>
                  </a:lnTo>
                  <a:lnTo>
                    <a:pt x="12629" y="852"/>
                  </a:lnTo>
                  <a:lnTo>
                    <a:pt x="12921" y="682"/>
                  </a:lnTo>
                  <a:lnTo>
                    <a:pt x="13213" y="560"/>
                  </a:lnTo>
                  <a:lnTo>
                    <a:pt x="13505" y="463"/>
                  </a:lnTo>
                  <a:lnTo>
                    <a:pt x="13675" y="439"/>
                  </a:lnTo>
                  <a:close/>
                  <a:moveTo>
                    <a:pt x="11753" y="1704"/>
                  </a:moveTo>
                  <a:lnTo>
                    <a:pt x="11826" y="1850"/>
                  </a:lnTo>
                  <a:lnTo>
                    <a:pt x="11948" y="1972"/>
                  </a:lnTo>
                  <a:lnTo>
                    <a:pt x="12093" y="2069"/>
                  </a:lnTo>
                  <a:lnTo>
                    <a:pt x="12385" y="2288"/>
                  </a:lnTo>
                  <a:lnTo>
                    <a:pt x="12677" y="2531"/>
                  </a:lnTo>
                  <a:lnTo>
                    <a:pt x="12945" y="2823"/>
                  </a:lnTo>
                  <a:lnTo>
                    <a:pt x="13480" y="3383"/>
                  </a:lnTo>
                  <a:lnTo>
                    <a:pt x="14478" y="4453"/>
                  </a:lnTo>
                  <a:lnTo>
                    <a:pt x="15500" y="5500"/>
                  </a:lnTo>
                  <a:lnTo>
                    <a:pt x="15111" y="5962"/>
                  </a:lnTo>
                  <a:lnTo>
                    <a:pt x="14600" y="5500"/>
                  </a:lnTo>
                  <a:lnTo>
                    <a:pt x="14113" y="5013"/>
                  </a:lnTo>
                  <a:lnTo>
                    <a:pt x="13213" y="4016"/>
                  </a:lnTo>
                  <a:lnTo>
                    <a:pt x="12750" y="3529"/>
                  </a:lnTo>
                  <a:lnTo>
                    <a:pt x="12264" y="3018"/>
                  </a:lnTo>
                  <a:lnTo>
                    <a:pt x="11777" y="2556"/>
                  </a:lnTo>
                  <a:lnTo>
                    <a:pt x="11266" y="2093"/>
                  </a:lnTo>
                  <a:lnTo>
                    <a:pt x="11753" y="1704"/>
                  </a:lnTo>
                  <a:close/>
                  <a:moveTo>
                    <a:pt x="13724" y="5232"/>
                  </a:moveTo>
                  <a:lnTo>
                    <a:pt x="14235" y="5767"/>
                  </a:lnTo>
                  <a:lnTo>
                    <a:pt x="14794" y="6278"/>
                  </a:lnTo>
                  <a:lnTo>
                    <a:pt x="14575" y="6497"/>
                  </a:lnTo>
                  <a:lnTo>
                    <a:pt x="14259" y="6278"/>
                  </a:lnTo>
                  <a:lnTo>
                    <a:pt x="13967" y="6035"/>
                  </a:lnTo>
                  <a:lnTo>
                    <a:pt x="13699" y="5792"/>
                  </a:lnTo>
                  <a:lnTo>
                    <a:pt x="13432" y="5573"/>
                  </a:lnTo>
                  <a:lnTo>
                    <a:pt x="13724" y="5232"/>
                  </a:lnTo>
                  <a:close/>
                  <a:moveTo>
                    <a:pt x="13261" y="5767"/>
                  </a:moveTo>
                  <a:lnTo>
                    <a:pt x="13359" y="5913"/>
                  </a:lnTo>
                  <a:lnTo>
                    <a:pt x="13456" y="6059"/>
                  </a:lnTo>
                  <a:lnTo>
                    <a:pt x="13724" y="6303"/>
                  </a:lnTo>
                  <a:lnTo>
                    <a:pt x="13991" y="6546"/>
                  </a:lnTo>
                  <a:lnTo>
                    <a:pt x="14137" y="6668"/>
                  </a:lnTo>
                  <a:lnTo>
                    <a:pt x="14308" y="6765"/>
                  </a:lnTo>
                  <a:lnTo>
                    <a:pt x="14235" y="6814"/>
                  </a:lnTo>
                  <a:lnTo>
                    <a:pt x="14137" y="6692"/>
                  </a:lnTo>
                  <a:lnTo>
                    <a:pt x="13991" y="6595"/>
                  </a:lnTo>
                  <a:lnTo>
                    <a:pt x="13699" y="6400"/>
                  </a:lnTo>
                  <a:lnTo>
                    <a:pt x="13359" y="6230"/>
                  </a:lnTo>
                  <a:lnTo>
                    <a:pt x="13188" y="6132"/>
                  </a:lnTo>
                  <a:lnTo>
                    <a:pt x="13042" y="6011"/>
                  </a:lnTo>
                  <a:lnTo>
                    <a:pt x="13261" y="5767"/>
                  </a:lnTo>
                  <a:close/>
                  <a:moveTo>
                    <a:pt x="13018" y="6059"/>
                  </a:moveTo>
                  <a:lnTo>
                    <a:pt x="13188" y="6303"/>
                  </a:lnTo>
                  <a:lnTo>
                    <a:pt x="13286" y="6424"/>
                  </a:lnTo>
                  <a:lnTo>
                    <a:pt x="13407" y="6522"/>
                  </a:lnTo>
                  <a:lnTo>
                    <a:pt x="14040" y="7008"/>
                  </a:lnTo>
                  <a:lnTo>
                    <a:pt x="13699" y="7349"/>
                  </a:lnTo>
                  <a:lnTo>
                    <a:pt x="13675" y="7325"/>
                  </a:lnTo>
                  <a:lnTo>
                    <a:pt x="13505" y="7227"/>
                  </a:lnTo>
                  <a:lnTo>
                    <a:pt x="13334" y="7106"/>
                  </a:lnTo>
                  <a:lnTo>
                    <a:pt x="13018" y="6838"/>
                  </a:lnTo>
                  <a:lnTo>
                    <a:pt x="12799" y="6668"/>
                  </a:lnTo>
                  <a:lnTo>
                    <a:pt x="12702" y="6595"/>
                  </a:lnTo>
                  <a:lnTo>
                    <a:pt x="12580" y="6546"/>
                  </a:lnTo>
                  <a:lnTo>
                    <a:pt x="12799" y="6303"/>
                  </a:lnTo>
                  <a:lnTo>
                    <a:pt x="13018" y="6059"/>
                  </a:lnTo>
                  <a:close/>
                  <a:moveTo>
                    <a:pt x="12385" y="6716"/>
                  </a:moveTo>
                  <a:lnTo>
                    <a:pt x="12483" y="6838"/>
                  </a:lnTo>
                  <a:lnTo>
                    <a:pt x="12580" y="6935"/>
                  </a:lnTo>
                  <a:lnTo>
                    <a:pt x="12799" y="7130"/>
                  </a:lnTo>
                  <a:lnTo>
                    <a:pt x="13091" y="7398"/>
                  </a:lnTo>
                  <a:lnTo>
                    <a:pt x="13407" y="7617"/>
                  </a:lnTo>
                  <a:lnTo>
                    <a:pt x="13018" y="8006"/>
                  </a:lnTo>
                  <a:lnTo>
                    <a:pt x="12921" y="8079"/>
                  </a:lnTo>
                  <a:lnTo>
                    <a:pt x="12823" y="7909"/>
                  </a:lnTo>
                  <a:lnTo>
                    <a:pt x="12653" y="7763"/>
                  </a:lnTo>
                  <a:lnTo>
                    <a:pt x="12312" y="7495"/>
                  </a:lnTo>
                  <a:lnTo>
                    <a:pt x="12093" y="7325"/>
                  </a:lnTo>
                  <a:lnTo>
                    <a:pt x="11972" y="7252"/>
                  </a:lnTo>
                  <a:lnTo>
                    <a:pt x="11850" y="7179"/>
                  </a:lnTo>
                  <a:lnTo>
                    <a:pt x="12385" y="6716"/>
                  </a:lnTo>
                  <a:close/>
                  <a:moveTo>
                    <a:pt x="11631" y="7373"/>
                  </a:moveTo>
                  <a:lnTo>
                    <a:pt x="11729" y="7471"/>
                  </a:lnTo>
                  <a:lnTo>
                    <a:pt x="11850" y="7568"/>
                  </a:lnTo>
                  <a:lnTo>
                    <a:pt x="12093" y="7738"/>
                  </a:lnTo>
                  <a:lnTo>
                    <a:pt x="12434" y="8055"/>
                  </a:lnTo>
                  <a:lnTo>
                    <a:pt x="12556" y="8201"/>
                  </a:lnTo>
                  <a:lnTo>
                    <a:pt x="12702" y="8322"/>
                  </a:lnTo>
                  <a:lnTo>
                    <a:pt x="11948" y="9150"/>
                  </a:lnTo>
                  <a:lnTo>
                    <a:pt x="11680" y="8906"/>
                  </a:lnTo>
                  <a:lnTo>
                    <a:pt x="11364" y="8687"/>
                  </a:lnTo>
                  <a:lnTo>
                    <a:pt x="11072" y="8444"/>
                  </a:lnTo>
                  <a:lnTo>
                    <a:pt x="10780" y="8201"/>
                  </a:lnTo>
                  <a:lnTo>
                    <a:pt x="11096" y="7860"/>
                  </a:lnTo>
                  <a:lnTo>
                    <a:pt x="11193" y="7957"/>
                  </a:lnTo>
                  <a:lnTo>
                    <a:pt x="11291" y="8030"/>
                  </a:lnTo>
                  <a:lnTo>
                    <a:pt x="11461" y="8176"/>
                  </a:lnTo>
                  <a:lnTo>
                    <a:pt x="11777" y="8493"/>
                  </a:lnTo>
                  <a:lnTo>
                    <a:pt x="11972" y="8614"/>
                  </a:lnTo>
                  <a:lnTo>
                    <a:pt x="12166" y="8736"/>
                  </a:lnTo>
                  <a:lnTo>
                    <a:pt x="12288" y="8736"/>
                  </a:lnTo>
                  <a:lnTo>
                    <a:pt x="12337" y="8712"/>
                  </a:lnTo>
                  <a:lnTo>
                    <a:pt x="12361" y="8639"/>
                  </a:lnTo>
                  <a:lnTo>
                    <a:pt x="12361" y="8566"/>
                  </a:lnTo>
                  <a:lnTo>
                    <a:pt x="12337" y="8493"/>
                  </a:lnTo>
                  <a:lnTo>
                    <a:pt x="12118" y="8322"/>
                  </a:lnTo>
                  <a:lnTo>
                    <a:pt x="11899" y="8152"/>
                  </a:lnTo>
                  <a:lnTo>
                    <a:pt x="11461" y="7811"/>
                  </a:lnTo>
                  <a:lnTo>
                    <a:pt x="11291" y="7690"/>
                  </a:lnTo>
                  <a:lnTo>
                    <a:pt x="11631" y="7373"/>
                  </a:lnTo>
                  <a:close/>
                  <a:moveTo>
                    <a:pt x="10634" y="8371"/>
                  </a:moveTo>
                  <a:lnTo>
                    <a:pt x="10731" y="8541"/>
                  </a:lnTo>
                  <a:lnTo>
                    <a:pt x="10853" y="8687"/>
                  </a:lnTo>
                  <a:lnTo>
                    <a:pt x="10974" y="8809"/>
                  </a:lnTo>
                  <a:lnTo>
                    <a:pt x="11145" y="8931"/>
                  </a:lnTo>
                  <a:lnTo>
                    <a:pt x="11461" y="9150"/>
                  </a:lnTo>
                  <a:lnTo>
                    <a:pt x="11753" y="9369"/>
                  </a:lnTo>
                  <a:lnTo>
                    <a:pt x="11461" y="9685"/>
                  </a:lnTo>
                  <a:lnTo>
                    <a:pt x="11145" y="9442"/>
                  </a:lnTo>
                  <a:lnTo>
                    <a:pt x="10828" y="9198"/>
                  </a:lnTo>
                  <a:lnTo>
                    <a:pt x="10585" y="8955"/>
                  </a:lnTo>
                  <a:lnTo>
                    <a:pt x="10463" y="8833"/>
                  </a:lnTo>
                  <a:lnTo>
                    <a:pt x="10317" y="8736"/>
                  </a:lnTo>
                  <a:lnTo>
                    <a:pt x="10634" y="8371"/>
                  </a:lnTo>
                  <a:close/>
                  <a:moveTo>
                    <a:pt x="10196" y="8931"/>
                  </a:moveTo>
                  <a:lnTo>
                    <a:pt x="10269" y="9052"/>
                  </a:lnTo>
                  <a:lnTo>
                    <a:pt x="10366" y="9198"/>
                  </a:lnTo>
                  <a:lnTo>
                    <a:pt x="10609" y="9417"/>
                  </a:lnTo>
                  <a:lnTo>
                    <a:pt x="10901" y="9709"/>
                  </a:lnTo>
                  <a:lnTo>
                    <a:pt x="11072" y="9831"/>
                  </a:lnTo>
                  <a:lnTo>
                    <a:pt x="11242" y="9953"/>
                  </a:lnTo>
                  <a:lnTo>
                    <a:pt x="10415" y="10853"/>
                  </a:lnTo>
                  <a:lnTo>
                    <a:pt x="10317" y="10707"/>
                  </a:lnTo>
                  <a:lnTo>
                    <a:pt x="10196" y="10585"/>
                  </a:lnTo>
                  <a:lnTo>
                    <a:pt x="9904" y="10366"/>
                  </a:lnTo>
                  <a:lnTo>
                    <a:pt x="9636" y="10172"/>
                  </a:lnTo>
                  <a:lnTo>
                    <a:pt x="9466" y="10074"/>
                  </a:lnTo>
                  <a:lnTo>
                    <a:pt x="9320" y="10001"/>
                  </a:lnTo>
                  <a:lnTo>
                    <a:pt x="9563" y="9709"/>
                  </a:lnTo>
                  <a:lnTo>
                    <a:pt x="9782" y="9880"/>
                  </a:lnTo>
                  <a:lnTo>
                    <a:pt x="10001" y="10026"/>
                  </a:lnTo>
                  <a:lnTo>
                    <a:pt x="10244" y="10245"/>
                  </a:lnTo>
                  <a:lnTo>
                    <a:pt x="10390" y="10366"/>
                  </a:lnTo>
                  <a:lnTo>
                    <a:pt x="10536" y="10464"/>
                  </a:lnTo>
                  <a:lnTo>
                    <a:pt x="10609" y="10488"/>
                  </a:lnTo>
                  <a:lnTo>
                    <a:pt x="10658" y="10464"/>
                  </a:lnTo>
                  <a:lnTo>
                    <a:pt x="10731" y="10439"/>
                  </a:lnTo>
                  <a:lnTo>
                    <a:pt x="10780" y="10391"/>
                  </a:lnTo>
                  <a:lnTo>
                    <a:pt x="10804" y="10342"/>
                  </a:lnTo>
                  <a:lnTo>
                    <a:pt x="10828" y="10269"/>
                  </a:lnTo>
                  <a:lnTo>
                    <a:pt x="10804" y="10220"/>
                  </a:lnTo>
                  <a:lnTo>
                    <a:pt x="10755" y="10147"/>
                  </a:lnTo>
                  <a:lnTo>
                    <a:pt x="10220" y="9734"/>
                  </a:lnTo>
                  <a:lnTo>
                    <a:pt x="10001" y="9563"/>
                  </a:lnTo>
                  <a:lnTo>
                    <a:pt x="9904" y="9490"/>
                  </a:lnTo>
                  <a:lnTo>
                    <a:pt x="9782" y="9442"/>
                  </a:lnTo>
                  <a:lnTo>
                    <a:pt x="10196" y="8931"/>
                  </a:lnTo>
                  <a:close/>
                  <a:moveTo>
                    <a:pt x="9125" y="10245"/>
                  </a:moveTo>
                  <a:lnTo>
                    <a:pt x="9247" y="10342"/>
                  </a:lnTo>
                  <a:lnTo>
                    <a:pt x="9368" y="10415"/>
                  </a:lnTo>
                  <a:lnTo>
                    <a:pt x="9612" y="10585"/>
                  </a:lnTo>
                  <a:lnTo>
                    <a:pt x="9904" y="10829"/>
                  </a:lnTo>
                  <a:lnTo>
                    <a:pt x="10050" y="10950"/>
                  </a:lnTo>
                  <a:lnTo>
                    <a:pt x="10220" y="11048"/>
                  </a:lnTo>
                  <a:lnTo>
                    <a:pt x="9685" y="11583"/>
                  </a:lnTo>
                  <a:lnTo>
                    <a:pt x="9685" y="11534"/>
                  </a:lnTo>
                  <a:lnTo>
                    <a:pt x="9660" y="11437"/>
                  </a:lnTo>
                  <a:lnTo>
                    <a:pt x="9587" y="11364"/>
                  </a:lnTo>
                  <a:lnTo>
                    <a:pt x="9417" y="11218"/>
                  </a:lnTo>
                  <a:lnTo>
                    <a:pt x="9222" y="11023"/>
                  </a:lnTo>
                  <a:lnTo>
                    <a:pt x="9028" y="10853"/>
                  </a:lnTo>
                  <a:lnTo>
                    <a:pt x="8906" y="10756"/>
                  </a:lnTo>
                  <a:lnTo>
                    <a:pt x="8736" y="10683"/>
                  </a:lnTo>
                  <a:lnTo>
                    <a:pt x="8833" y="10585"/>
                  </a:lnTo>
                  <a:lnTo>
                    <a:pt x="9125" y="10245"/>
                  </a:lnTo>
                  <a:close/>
                  <a:moveTo>
                    <a:pt x="8468" y="10926"/>
                  </a:moveTo>
                  <a:lnTo>
                    <a:pt x="8687" y="11096"/>
                  </a:lnTo>
                  <a:lnTo>
                    <a:pt x="8930" y="11291"/>
                  </a:lnTo>
                  <a:lnTo>
                    <a:pt x="9052" y="11437"/>
                  </a:lnTo>
                  <a:lnTo>
                    <a:pt x="9198" y="11583"/>
                  </a:lnTo>
                  <a:lnTo>
                    <a:pt x="9271" y="11656"/>
                  </a:lnTo>
                  <a:lnTo>
                    <a:pt x="9344" y="11705"/>
                  </a:lnTo>
                  <a:lnTo>
                    <a:pt x="9441" y="11753"/>
                  </a:lnTo>
                  <a:lnTo>
                    <a:pt x="9539" y="11753"/>
                  </a:lnTo>
                  <a:lnTo>
                    <a:pt x="8468" y="12824"/>
                  </a:lnTo>
                  <a:lnTo>
                    <a:pt x="8152" y="12532"/>
                  </a:lnTo>
                  <a:lnTo>
                    <a:pt x="7811" y="12240"/>
                  </a:lnTo>
                  <a:lnTo>
                    <a:pt x="7470" y="11899"/>
                  </a:lnTo>
                  <a:lnTo>
                    <a:pt x="7349" y="11826"/>
                  </a:lnTo>
                  <a:lnTo>
                    <a:pt x="7738" y="11534"/>
                  </a:lnTo>
                  <a:lnTo>
                    <a:pt x="7860" y="11705"/>
                  </a:lnTo>
                  <a:lnTo>
                    <a:pt x="8006" y="11875"/>
                  </a:lnTo>
                  <a:lnTo>
                    <a:pt x="8371" y="12264"/>
                  </a:lnTo>
                  <a:lnTo>
                    <a:pt x="8517" y="12434"/>
                  </a:lnTo>
                  <a:lnTo>
                    <a:pt x="8590" y="12483"/>
                  </a:lnTo>
                  <a:lnTo>
                    <a:pt x="8687" y="12507"/>
                  </a:lnTo>
                  <a:lnTo>
                    <a:pt x="8736" y="12507"/>
                  </a:lnTo>
                  <a:lnTo>
                    <a:pt x="8809" y="12483"/>
                  </a:lnTo>
                  <a:lnTo>
                    <a:pt x="8833" y="12434"/>
                  </a:lnTo>
                  <a:lnTo>
                    <a:pt x="8857" y="12386"/>
                  </a:lnTo>
                  <a:lnTo>
                    <a:pt x="8857" y="12289"/>
                  </a:lnTo>
                  <a:lnTo>
                    <a:pt x="8809" y="12191"/>
                  </a:lnTo>
                  <a:lnTo>
                    <a:pt x="8760" y="12094"/>
                  </a:lnTo>
                  <a:lnTo>
                    <a:pt x="8663" y="11997"/>
                  </a:lnTo>
                  <a:lnTo>
                    <a:pt x="8492" y="11826"/>
                  </a:lnTo>
                  <a:lnTo>
                    <a:pt x="8322" y="11680"/>
                  </a:lnTo>
                  <a:lnTo>
                    <a:pt x="8152" y="11510"/>
                  </a:lnTo>
                  <a:lnTo>
                    <a:pt x="7957" y="11364"/>
                  </a:lnTo>
                  <a:lnTo>
                    <a:pt x="8468" y="10926"/>
                  </a:lnTo>
                  <a:close/>
                  <a:moveTo>
                    <a:pt x="11047" y="2312"/>
                  </a:moveTo>
                  <a:lnTo>
                    <a:pt x="11120" y="2434"/>
                  </a:lnTo>
                  <a:lnTo>
                    <a:pt x="11218" y="2531"/>
                  </a:lnTo>
                  <a:lnTo>
                    <a:pt x="11437" y="2750"/>
                  </a:lnTo>
                  <a:lnTo>
                    <a:pt x="11850" y="3213"/>
                  </a:lnTo>
                  <a:lnTo>
                    <a:pt x="11826" y="3213"/>
                  </a:lnTo>
                  <a:lnTo>
                    <a:pt x="11193" y="3748"/>
                  </a:lnTo>
                  <a:lnTo>
                    <a:pt x="10609" y="4283"/>
                  </a:lnTo>
                  <a:lnTo>
                    <a:pt x="10025" y="4867"/>
                  </a:lnTo>
                  <a:lnTo>
                    <a:pt x="9490" y="5500"/>
                  </a:lnTo>
                  <a:lnTo>
                    <a:pt x="9174" y="5865"/>
                  </a:lnTo>
                  <a:lnTo>
                    <a:pt x="8857" y="6254"/>
                  </a:lnTo>
                  <a:lnTo>
                    <a:pt x="8517" y="6595"/>
                  </a:lnTo>
                  <a:lnTo>
                    <a:pt x="8176" y="6935"/>
                  </a:lnTo>
                  <a:lnTo>
                    <a:pt x="7373" y="7617"/>
                  </a:lnTo>
                  <a:lnTo>
                    <a:pt x="6984" y="7933"/>
                  </a:lnTo>
                  <a:lnTo>
                    <a:pt x="6594" y="8274"/>
                  </a:lnTo>
                  <a:lnTo>
                    <a:pt x="6229" y="8639"/>
                  </a:lnTo>
                  <a:lnTo>
                    <a:pt x="5864" y="9004"/>
                  </a:lnTo>
                  <a:lnTo>
                    <a:pt x="5183" y="9782"/>
                  </a:lnTo>
                  <a:lnTo>
                    <a:pt x="4502" y="10537"/>
                  </a:lnTo>
                  <a:lnTo>
                    <a:pt x="4137" y="10902"/>
                  </a:lnTo>
                  <a:lnTo>
                    <a:pt x="3772" y="11242"/>
                  </a:lnTo>
                  <a:lnTo>
                    <a:pt x="3115" y="11802"/>
                  </a:lnTo>
                  <a:lnTo>
                    <a:pt x="2799" y="12118"/>
                  </a:lnTo>
                  <a:lnTo>
                    <a:pt x="2507" y="12434"/>
                  </a:lnTo>
                  <a:lnTo>
                    <a:pt x="2263" y="12702"/>
                  </a:lnTo>
                  <a:lnTo>
                    <a:pt x="2166" y="12848"/>
                  </a:lnTo>
                  <a:lnTo>
                    <a:pt x="2069" y="13018"/>
                  </a:lnTo>
                  <a:lnTo>
                    <a:pt x="1850" y="12824"/>
                  </a:lnTo>
                  <a:lnTo>
                    <a:pt x="1460" y="12459"/>
                  </a:lnTo>
                  <a:lnTo>
                    <a:pt x="1266" y="12264"/>
                  </a:lnTo>
                  <a:lnTo>
                    <a:pt x="1047" y="12118"/>
                  </a:lnTo>
                  <a:lnTo>
                    <a:pt x="1047" y="12070"/>
                  </a:lnTo>
                  <a:lnTo>
                    <a:pt x="1193" y="11997"/>
                  </a:lnTo>
                  <a:lnTo>
                    <a:pt x="1339" y="11924"/>
                  </a:lnTo>
                  <a:lnTo>
                    <a:pt x="1460" y="11826"/>
                  </a:lnTo>
                  <a:lnTo>
                    <a:pt x="1582" y="11705"/>
                  </a:lnTo>
                  <a:lnTo>
                    <a:pt x="2020" y="11218"/>
                  </a:lnTo>
                  <a:lnTo>
                    <a:pt x="2385" y="10853"/>
                  </a:lnTo>
                  <a:lnTo>
                    <a:pt x="2774" y="10537"/>
                  </a:lnTo>
                  <a:lnTo>
                    <a:pt x="3577" y="9880"/>
                  </a:lnTo>
                  <a:lnTo>
                    <a:pt x="3942" y="9539"/>
                  </a:lnTo>
                  <a:lnTo>
                    <a:pt x="4307" y="9198"/>
                  </a:lnTo>
                  <a:lnTo>
                    <a:pt x="5037" y="8468"/>
                  </a:lnTo>
                  <a:lnTo>
                    <a:pt x="5718" y="7738"/>
                  </a:lnTo>
                  <a:lnTo>
                    <a:pt x="6400" y="7008"/>
                  </a:lnTo>
                  <a:lnTo>
                    <a:pt x="7081" y="6303"/>
                  </a:lnTo>
                  <a:lnTo>
                    <a:pt x="7787" y="5621"/>
                  </a:lnTo>
                  <a:lnTo>
                    <a:pt x="8468" y="4940"/>
                  </a:lnTo>
                  <a:lnTo>
                    <a:pt x="9149" y="4259"/>
                  </a:lnTo>
                  <a:lnTo>
                    <a:pt x="10074" y="3261"/>
                  </a:lnTo>
                  <a:lnTo>
                    <a:pt x="10561" y="2775"/>
                  </a:lnTo>
                  <a:lnTo>
                    <a:pt x="11047" y="2312"/>
                  </a:lnTo>
                  <a:close/>
                  <a:moveTo>
                    <a:pt x="7154" y="11997"/>
                  </a:moveTo>
                  <a:lnTo>
                    <a:pt x="7203" y="12094"/>
                  </a:lnTo>
                  <a:lnTo>
                    <a:pt x="7251" y="12167"/>
                  </a:lnTo>
                  <a:lnTo>
                    <a:pt x="7422" y="12386"/>
                  </a:lnTo>
                  <a:lnTo>
                    <a:pt x="7592" y="12580"/>
                  </a:lnTo>
                  <a:lnTo>
                    <a:pt x="7884" y="12872"/>
                  </a:lnTo>
                  <a:lnTo>
                    <a:pt x="8030" y="12994"/>
                  </a:lnTo>
                  <a:lnTo>
                    <a:pt x="8200" y="13091"/>
                  </a:lnTo>
                  <a:lnTo>
                    <a:pt x="7835" y="13481"/>
                  </a:lnTo>
                  <a:lnTo>
                    <a:pt x="7811" y="13432"/>
                  </a:lnTo>
                  <a:lnTo>
                    <a:pt x="7787" y="13408"/>
                  </a:lnTo>
                  <a:lnTo>
                    <a:pt x="7616" y="13262"/>
                  </a:lnTo>
                  <a:lnTo>
                    <a:pt x="7446" y="13140"/>
                  </a:lnTo>
                  <a:lnTo>
                    <a:pt x="7251" y="13018"/>
                  </a:lnTo>
                  <a:lnTo>
                    <a:pt x="7057" y="12872"/>
                  </a:lnTo>
                  <a:lnTo>
                    <a:pt x="6716" y="12580"/>
                  </a:lnTo>
                  <a:lnTo>
                    <a:pt x="6643" y="12532"/>
                  </a:lnTo>
                  <a:lnTo>
                    <a:pt x="6594" y="12507"/>
                  </a:lnTo>
                  <a:lnTo>
                    <a:pt x="6862" y="12240"/>
                  </a:lnTo>
                  <a:lnTo>
                    <a:pt x="7154" y="11997"/>
                  </a:lnTo>
                  <a:close/>
                  <a:moveTo>
                    <a:pt x="6424" y="12702"/>
                  </a:moveTo>
                  <a:lnTo>
                    <a:pt x="6448" y="12775"/>
                  </a:lnTo>
                  <a:lnTo>
                    <a:pt x="6473" y="12848"/>
                  </a:lnTo>
                  <a:lnTo>
                    <a:pt x="6667" y="13043"/>
                  </a:lnTo>
                  <a:lnTo>
                    <a:pt x="6862" y="13213"/>
                  </a:lnTo>
                  <a:lnTo>
                    <a:pt x="7032" y="13359"/>
                  </a:lnTo>
                  <a:lnTo>
                    <a:pt x="7227" y="13481"/>
                  </a:lnTo>
                  <a:lnTo>
                    <a:pt x="7446" y="13602"/>
                  </a:lnTo>
                  <a:lnTo>
                    <a:pt x="7568" y="13627"/>
                  </a:lnTo>
                  <a:lnTo>
                    <a:pt x="7689" y="13627"/>
                  </a:lnTo>
                  <a:lnTo>
                    <a:pt x="7470" y="13846"/>
                  </a:lnTo>
                  <a:lnTo>
                    <a:pt x="7300" y="14040"/>
                  </a:lnTo>
                  <a:lnTo>
                    <a:pt x="7276" y="14016"/>
                  </a:lnTo>
                  <a:lnTo>
                    <a:pt x="6911" y="13797"/>
                  </a:lnTo>
                  <a:lnTo>
                    <a:pt x="6570" y="13554"/>
                  </a:lnTo>
                  <a:lnTo>
                    <a:pt x="6302" y="13335"/>
                  </a:lnTo>
                  <a:lnTo>
                    <a:pt x="6035" y="13164"/>
                  </a:lnTo>
                  <a:lnTo>
                    <a:pt x="6108" y="13043"/>
                  </a:lnTo>
                  <a:lnTo>
                    <a:pt x="6424" y="12702"/>
                  </a:lnTo>
                  <a:close/>
                  <a:moveTo>
                    <a:pt x="5889" y="13335"/>
                  </a:moveTo>
                  <a:lnTo>
                    <a:pt x="5962" y="13456"/>
                  </a:lnTo>
                  <a:lnTo>
                    <a:pt x="6059" y="13578"/>
                  </a:lnTo>
                  <a:lnTo>
                    <a:pt x="6278" y="13797"/>
                  </a:lnTo>
                  <a:lnTo>
                    <a:pt x="6643" y="14089"/>
                  </a:lnTo>
                  <a:lnTo>
                    <a:pt x="6813" y="14211"/>
                  </a:lnTo>
                  <a:lnTo>
                    <a:pt x="7032" y="14308"/>
                  </a:lnTo>
                  <a:lnTo>
                    <a:pt x="6692" y="14673"/>
                  </a:lnTo>
                  <a:lnTo>
                    <a:pt x="6619" y="14624"/>
                  </a:lnTo>
                  <a:lnTo>
                    <a:pt x="6497" y="14600"/>
                  </a:lnTo>
                  <a:lnTo>
                    <a:pt x="6375" y="14527"/>
                  </a:lnTo>
                  <a:lnTo>
                    <a:pt x="6254" y="14454"/>
                  </a:lnTo>
                  <a:lnTo>
                    <a:pt x="6132" y="14381"/>
                  </a:lnTo>
                  <a:lnTo>
                    <a:pt x="5913" y="14186"/>
                  </a:lnTo>
                  <a:lnTo>
                    <a:pt x="5718" y="14016"/>
                  </a:lnTo>
                  <a:lnTo>
                    <a:pt x="5597" y="13943"/>
                  </a:lnTo>
                  <a:lnTo>
                    <a:pt x="5451" y="13846"/>
                  </a:lnTo>
                  <a:lnTo>
                    <a:pt x="5889" y="13335"/>
                  </a:lnTo>
                  <a:close/>
                  <a:moveTo>
                    <a:pt x="12191" y="3553"/>
                  </a:moveTo>
                  <a:lnTo>
                    <a:pt x="12653" y="4040"/>
                  </a:lnTo>
                  <a:lnTo>
                    <a:pt x="13432" y="4916"/>
                  </a:lnTo>
                  <a:lnTo>
                    <a:pt x="13164" y="5208"/>
                  </a:lnTo>
                  <a:lnTo>
                    <a:pt x="12896" y="5500"/>
                  </a:lnTo>
                  <a:lnTo>
                    <a:pt x="12361" y="6108"/>
                  </a:lnTo>
                  <a:lnTo>
                    <a:pt x="12045" y="6424"/>
                  </a:lnTo>
                  <a:lnTo>
                    <a:pt x="11729" y="6716"/>
                  </a:lnTo>
                  <a:lnTo>
                    <a:pt x="11388" y="7008"/>
                  </a:lnTo>
                  <a:lnTo>
                    <a:pt x="11047" y="7300"/>
                  </a:lnTo>
                  <a:lnTo>
                    <a:pt x="10731" y="7617"/>
                  </a:lnTo>
                  <a:lnTo>
                    <a:pt x="10415" y="7957"/>
                  </a:lnTo>
                  <a:lnTo>
                    <a:pt x="9806" y="8687"/>
                  </a:lnTo>
                  <a:lnTo>
                    <a:pt x="9247" y="9417"/>
                  </a:lnTo>
                  <a:lnTo>
                    <a:pt x="8638" y="10147"/>
                  </a:lnTo>
                  <a:lnTo>
                    <a:pt x="8346" y="10464"/>
                  </a:lnTo>
                  <a:lnTo>
                    <a:pt x="8006" y="10756"/>
                  </a:lnTo>
                  <a:lnTo>
                    <a:pt x="7324" y="11340"/>
                  </a:lnTo>
                  <a:lnTo>
                    <a:pt x="6643" y="11899"/>
                  </a:lnTo>
                  <a:lnTo>
                    <a:pt x="6302" y="12191"/>
                  </a:lnTo>
                  <a:lnTo>
                    <a:pt x="6010" y="12532"/>
                  </a:lnTo>
                  <a:lnTo>
                    <a:pt x="5475" y="13164"/>
                  </a:lnTo>
                  <a:lnTo>
                    <a:pt x="4940" y="13773"/>
                  </a:lnTo>
                  <a:lnTo>
                    <a:pt x="4672" y="14016"/>
                  </a:lnTo>
                  <a:lnTo>
                    <a:pt x="4404" y="14235"/>
                  </a:lnTo>
                  <a:lnTo>
                    <a:pt x="4137" y="14454"/>
                  </a:lnTo>
                  <a:lnTo>
                    <a:pt x="4015" y="14600"/>
                  </a:lnTo>
                  <a:lnTo>
                    <a:pt x="3918" y="14722"/>
                  </a:lnTo>
                  <a:lnTo>
                    <a:pt x="3480" y="14284"/>
                  </a:lnTo>
                  <a:lnTo>
                    <a:pt x="3042" y="13846"/>
                  </a:lnTo>
                  <a:lnTo>
                    <a:pt x="2361" y="13262"/>
                  </a:lnTo>
                  <a:lnTo>
                    <a:pt x="2482" y="13164"/>
                  </a:lnTo>
                  <a:lnTo>
                    <a:pt x="2604" y="13043"/>
                  </a:lnTo>
                  <a:lnTo>
                    <a:pt x="2774" y="12799"/>
                  </a:lnTo>
                  <a:lnTo>
                    <a:pt x="3066" y="12507"/>
                  </a:lnTo>
                  <a:lnTo>
                    <a:pt x="3358" y="12216"/>
                  </a:lnTo>
                  <a:lnTo>
                    <a:pt x="3967" y="11680"/>
                  </a:lnTo>
                  <a:lnTo>
                    <a:pt x="4380" y="11315"/>
                  </a:lnTo>
                  <a:lnTo>
                    <a:pt x="4745" y="10950"/>
                  </a:lnTo>
                  <a:lnTo>
                    <a:pt x="5475" y="10172"/>
                  </a:lnTo>
                  <a:lnTo>
                    <a:pt x="6181" y="9393"/>
                  </a:lnTo>
                  <a:lnTo>
                    <a:pt x="6546" y="9004"/>
                  </a:lnTo>
                  <a:lnTo>
                    <a:pt x="6935" y="8614"/>
                  </a:lnTo>
                  <a:lnTo>
                    <a:pt x="7324" y="8274"/>
                  </a:lnTo>
                  <a:lnTo>
                    <a:pt x="7714" y="7933"/>
                  </a:lnTo>
                  <a:lnTo>
                    <a:pt x="8517" y="7276"/>
                  </a:lnTo>
                  <a:lnTo>
                    <a:pt x="8857" y="6935"/>
                  </a:lnTo>
                  <a:lnTo>
                    <a:pt x="9198" y="6595"/>
                  </a:lnTo>
                  <a:lnTo>
                    <a:pt x="9514" y="6205"/>
                  </a:lnTo>
                  <a:lnTo>
                    <a:pt x="9831" y="5840"/>
                  </a:lnTo>
                  <a:lnTo>
                    <a:pt x="10171" y="5427"/>
                  </a:lnTo>
                  <a:lnTo>
                    <a:pt x="10488" y="5062"/>
                  </a:lnTo>
                  <a:lnTo>
                    <a:pt x="10853" y="4697"/>
                  </a:lnTo>
                  <a:lnTo>
                    <a:pt x="11242" y="4356"/>
                  </a:lnTo>
                  <a:lnTo>
                    <a:pt x="11729" y="3967"/>
                  </a:lnTo>
                  <a:lnTo>
                    <a:pt x="11972" y="3772"/>
                  </a:lnTo>
                  <a:lnTo>
                    <a:pt x="12191" y="3553"/>
                  </a:lnTo>
                  <a:close/>
                  <a:moveTo>
                    <a:pt x="5232" y="14065"/>
                  </a:moveTo>
                  <a:lnTo>
                    <a:pt x="5353" y="14186"/>
                  </a:lnTo>
                  <a:lnTo>
                    <a:pt x="5451" y="14308"/>
                  </a:lnTo>
                  <a:lnTo>
                    <a:pt x="5645" y="14454"/>
                  </a:lnTo>
                  <a:lnTo>
                    <a:pt x="5816" y="14624"/>
                  </a:lnTo>
                  <a:lnTo>
                    <a:pt x="5986" y="14770"/>
                  </a:lnTo>
                  <a:lnTo>
                    <a:pt x="6181" y="14892"/>
                  </a:lnTo>
                  <a:lnTo>
                    <a:pt x="6375" y="14989"/>
                  </a:lnTo>
                  <a:lnTo>
                    <a:pt x="6108" y="15281"/>
                  </a:lnTo>
                  <a:lnTo>
                    <a:pt x="5937" y="15452"/>
                  </a:lnTo>
                  <a:lnTo>
                    <a:pt x="5937" y="15403"/>
                  </a:lnTo>
                  <a:lnTo>
                    <a:pt x="5889" y="15354"/>
                  </a:lnTo>
                  <a:lnTo>
                    <a:pt x="5597" y="15038"/>
                  </a:lnTo>
                  <a:lnTo>
                    <a:pt x="5280" y="14746"/>
                  </a:lnTo>
                  <a:lnTo>
                    <a:pt x="5086" y="14576"/>
                  </a:lnTo>
                  <a:lnTo>
                    <a:pt x="4964" y="14503"/>
                  </a:lnTo>
                  <a:lnTo>
                    <a:pt x="4867" y="14430"/>
                  </a:lnTo>
                  <a:lnTo>
                    <a:pt x="5037" y="14284"/>
                  </a:lnTo>
                  <a:lnTo>
                    <a:pt x="5232" y="14065"/>
                  </a:lnTo>
                  <a:close/>
                  <a:moveTo>
                    <a:pt x="852" y="15476"/>
                  </a:moveTo>
                  <a:lnTo>
                    <a:pt x="974" y="15598"/>
                  </a:lnTo>
                  <a:lnTo>
                    <a:pt x="1412" y="16036"/>
                  </a:lnTo>
                  <a:lnTo>
                    <a:pt x="1363" y="16011"/>
                  </a:lnTo>
                  <a:lnTo>
                    <a:pt x="1290" y="15987"/>
                  </a:lnTo>
                  <a:lnTo>
                    <a:pt x="852" y="15476"/>
                  </a:lnTo>
                  <a:close/>
                  <a:moveTo>
                    <a:pt x="4575" y="14673"/>
                  </a:moveTo>
                  <a:lnTo>
                    <a:pt x="4696" y="14795"/>
                  </a:lnTo>
                  <a:lnTo>
                    <a:pt x="4818" y="14892"/>
                  </a:lnTo>
                  <a:lnTo>
                    <a:pt x="5037" y="15087"/>
                  </a:lnTo>
                  <a:lnTo>
                    <a:pt x="5329" y="15354"/>
                  </a:lnTo>
                  <a:lnTo>
                    <a:pt x="5597" y="15622"/>
                  </a:lnTo>
                  <a:lnTo>
                    <a:pt x="5670" y="15671"/>
                  </a:lnTo>
                  <a:lnTo>
                    <a:pt x="5718" y="15671"/>
                  </a:lnTo>
                  <a:lnTo>
                    <a:pt x="5378" y="15987"/>
                  </a:lnTo>
                  <a:lnTo>
                    <a:pt x="5232" y="16109"/>
                  </a:lnTo>
                  <a:lnTo>
                    <a:pt x="5183" y="16060"/>
                  </a:lnTo>
                  <a:lnTo>
                    <a:pt x="5110" y="16036"/>
                  </a:lnTo>
                  <a:lnTo>
                    <a:pt x="4088" y="14916"/>
                  </a:lnTo>
                  <a:lnTo>
                    <a:pt x="4210" y="14868"/>
                  </a:lnTo>
                  <a:lnTo>
                    <a:pt x="4331" y="14819"/>
                  </a:lnTo>
                  <a:lnTo>
                    <a:pt x="4453" y="14746"/>
                  </a:lnTo>
                  <a:lnTo>
                    <a:pt x="4575" y="14673"/>
                  </a:lnTo>
                  <a:close/>
                  <a:moveTo>
                    <a:pt x="755" y="16230"/>
                  </a:moveTo>
                  <a:lnTo>
                    <a:pt x="1071" y="16498"/>
                  </a:lnTo>
                  <a:lnTo>
                    <a:pt x="1071" y="16522"/>
                  </a:lnTo>
                  <a:lnTo>
                    <a:pt x="998" y="16474"/>
                  </a:lnTo>
                  <a:lnTo>
                    <a:pt x="925" y="16449"/>
                  </a:lnTo>
                  <a:lnTo>
                    <a:pt x="852" y="16376"/>
                  </a:lnTo>
                  <a:lnTo>
                    <a:pt x="755" y="16230"/>
                  </a:lnTo>
                  <a:close/>
                  <a:moveTo>
                    <a:pt x="1047" y="12532"/>
                  </a:moveTo>
                  <a:lnTo>
                    <a:pt x="1168" y="12678"/>
                  </a:lnTo>
                  <a:lnTo>
                    <a:pt x="1314" y="12824"/>
                  </a:lnTo>
                  <a:lnTo>
                    <a:pt x="1582" y="13067"/>
                  </a:lnTo>
                  <a:lnTo>
                    <a:pt x="2166" y="13602"/>
                  </a:lnTo>
                  <a:lnTo>
                    <a:pt x="2750" y="14113"/>
                  </a:lnTo>
                  <a:lnTo>
                    <a:pt x="3018" y="14357"/>
                  </a:lnTo>
                  <a:lnTo>
                    <a:pt x="3261" y="14600"/>
                  </a:lnTo>
                  <a:lnTo>
                    <a:pt x="3723" y="15135"/>
                  </a:lnTo>
                  <a:lnTo>
                    <a:pt x="4185" y="15646"/>
                  </a:lnTo>
                  <a:lnTo>
                    <a:pt x="4672" y="16157"/>
                  </a:lnTo>
                  <a:lnTo>
                    <a:pt x="4404" y="16230"/>
                  </a:lnTo>
                  <a:lnTo>
                    <a:pt x="4112" y="16303"/>
                  </a:lnTo>
                  <a:lnTo>
                    <a:pt x="3553" y="16376"/>
                  </a:lnTo>
                  <a:lnTo>
                    <a:pt x="2969" y="16425"/>
                  </a:lnTo>
                  <a:lnTo>
                    <a:pt x="2409" y="16498"/>
                  </a:lnTo>
                  <a:lnTo>
                    <a:pt x="2288" y="16522"/>
                  </a:lnTo>
                  <a:lnTo>
                    <a:pt x="2263" y="16474"/>
                  </a:lnTo>
                  <a:lnTo>
                    <a:pt x="2142" y="16230"/>
                  </a:lnTo>
                  <a:lnTo>
                    <a:pt x="1996" y="16011"/>
                  </a:lnTo>
                  <a:lnTo>
                    <a:pt x="1801" y="15792"/>
                  </a:lnTo>
                  <a:lnTo>
                    <a:pt x="1606" y="15598"/>
                  </a:lnTo>
                  <a:lnTo>
                    <a:pt x="1168" y="15233"/>
                  </a:lnTo>
                  <a:lnTo>
                    <a:pt x="730" y="14892"/>
                  </a:lnTo>
                  <a:lnTo>
                    <a:pt x="779" y="14600"/>
                  </a:lnTo>
                  <a:lnTo>
                    <a:pt x="925" y="13262"/>
                  </a:lnTo>
                  <a:lnTo>
                    <a:pt x="1047" y="12532"/>
                  </a:lnTo>
                  <a:close/>
                  <a:moveTo>
                    <a:pt x="1436" y="16644"/>
                  </a:moveTo>
                  <a:lnTo>
                    <a:pt x="1533" y="16717"/>
                  </a:lnTo>
                  <a:lnTo>
                    <a:pt x="1387" y="16741"/>
                  </a:lnTo>
                  <a:lnTo>
                    <a:pt x="1436" y="16644"/>
                  </a:lnTo>
                  <a:close/>
                  <a:moveTo>
                    <a:pt x="536" y="16741"/>
                  </a:moveTo>
                  <a:lnTo>
                    <a:pt x="584" y="16766"/>
                  </a:lnTo>
                  <a:lnTo>
                    <a:pt x="609" y="16766"/>
                  </a:lnTo>
                  <a:lnTo>
                    <a:pt x="682" y="16814"/>
                  </a:lnTo>
                  <a:lnTo>
                    <a:pt x="779" y="16839"/>
                  </a:lnTo>
                  <a:lnTo>
                    <a:pt x="876" y="16839"/>
                  </a:lnTo>
                  <a:lnTo>
                    <a:pt x="974" y="16814"/>
                  </a:lnTo>
                  <a:lnTo>
                    <a:pt x="974" y="16839"/>
                  </a:lnTo>
                  <a:lnTo>
                    <a:pt x="755" y="16887"/>
                  </a:lnTo>
                  <a:lnTo>
                    <a:pt x="511" y="16936"/>
                  </a:lnTo>
                  <a:lnTo>
                    <a:pt x="536" y="16741"/>
                  </a:lnTo>
                  <a:close/>
                  <a:moveTo>
                    <a:pt x="13967" y="1"/>
                  </a:moveTo>
                  <a:lnTo>
                    <a:pt x="13602" y="25"/>
                  </a:lnTo>
                  <a:lnTo>
                    <a:pt x="13261" y="74"/>
                  </a:lnTo>
                  <a:lnTo>
                    <a:pt x="12945" y="195"/>
                  </a:lnTo>
                  <a:lnTo>
                    <a:pt x="12629" y="341"/>
                  </a:lnTo>
                  <a:lnTo>
                    <a:pt x="12337" y="560"/>
                  </a:lnTo>
                  <a:lnTo>
                    <a:pt x="12021" y="828"/>
                  </a:lnTo>
                  <a:lnTo>
                    <a:pt x="11875" y="974"/>
                  </a:lnTo>
                  <a:lnTo>
                    <a:pt x="11826" y="1071"/>
                  </a:lnTo>
                  <a:lnTo>
                    <a:pt x="11777" y="1169"/>
                  </a:lnTo>
                  <a:lnTo>
                    <a:pt x="11704" y="1193"/>
                  </a:lnTo>
                  <a:lnTo>
                    <a:pt x="11339" y="1485"/>
                  </a:lnTo>
                  <a:lnTo>
                    <a:pt x="10999" y="1777"/>
                  </a:lnTo>
                  <a:lnTo>
                    <a:pt x="10317" y="2385"/>
                  </a:lnTo>
                  <a:lnTo>
                    <a:pt x="9685" y="3042"/>
                  </a:lnTo>
                  <a:lnTo>
                    <a:pt x="9052" y="3699"/>
                  </a:lnTo>
                  <a:lnTo>
                    <a:pt x="8395" y="4405"/>
                  </a:lnTo>
                  <a:lnTo>
                    <a:pt x="7714" y="5086"/>
                  </a:lnTo>
                  <a:lnTo>
                    <a:pt x="7032" y="5743"/>
                  </a:lnTo>
                  <a:lnTo>
                    <a:pt x="6351" y="6449"/>
                  </a:lnTo>
                  <a:lnTo>
                    <a:pt x="4964" y="7933"/>
                  </a:lnTo>
                  <a:lnTo>
                    <a:pt x="4258" y="8663"/>
                  </a:lnTo>
                  <a:lnTo>
                    <a:pt x="3894" y="9004"/>
                  </a:lnTo>
                  <a:lnTo>
                    <a:pt x="3529" y="9344"/>
                  </a:lnTo>
                  <a:lnTo>
                    <a:pt x="2190" y="10537"/>
                  </a:lnTo>
                  <a:lnTo>
                    <a:pt x="1558" y="11145"/>
                  </a:lnTo>
                  <a:lnTo>
                    <a:pt x="925" y="11778"/>
                  </a:lnTo>
                  <a:lnTo>
                    <a:pt x="876" y="11753"/>
                  </a:lnTo>
                  <a:lnTo>
                    <a:pt x="803" y="11778"/>
                  </a:lnTo>
                  <a:lnTo>
                    <a:pt x="755" y="11802"/>
                  </a:lnTo>
                  <a:lnTo>
                    <a:pt x="706" y="11851"/>
                  </a:lnTo>
                  <a:lnTo>
                    <a:pt x="609" y="12118"/>
                  </a:lnTo>
                  <a:lnTo>
                    <a:pt x="511" y="12386"/>
                  </a:lnTo>
                  <a:lnTo>
                    <a:pt x="463" y="12702"/>
                  </a:lnTo>
                  <a:lnTo>
                    <a:pt x="414" y="12994"/>
                  </a:lnTo>
                  <a:lnTo>
                    <a:pt x="365" y="13627"/>
                  </a:lnTo>
                  <a:lnTo>
                    <a:pt x="292" y="14211"/>
                  </a:lnTo>
                  <a:lnTo>
                    <a:pt x="98" y="15646"/>
                  </a:lnTo>
                  <a:lnTo>
                    <a:pt x="25" y="16376"/>
                  </a:lnTo>
                  <a:lnTo>
                    <a:pt x="0" y="16717"/>
                  </a:lnTo>
                  <a:lnTo>
                    <a:pt x="0" y="17082"/>
                  </a:lnTo>
                  <a:lnTo>
                    <a:pt x="0" y="17155"/>
                  </a:lnTo>
                  <a:lnTo>
                    <a:pt x="25" y="17204"/>
                  </a:lnTo>
                  <a:lnTo>
                    <a:pt x="122" y="17277"/>
                  </a:lnTo>
                  <a:lnTo>
                    <a:pt x="219" y="17325"/>
                  </a:lnTo>
                  <a:lnTo>
                    <a:pt x="341" y="17325"/>
                  </a:lnTo>
                  <a:lnTo>
                    <a:pt x="438" y="17350"/>
                  </a:lnTo>
                  <a:lnTo>
                    <a:pt x="560" y="17374"/>
                  </a:lnTo>
                  <a:lnTo>
                    <a:pt x="803" y="17398"/>
                  </a:lnTo>
                  <a:lnTo>
                    <a:pt x="1047" y="17350"/>
                  </a:lnTo>
                  <a:lnTo>
                    <a:pt x="1339" y="17301"/>
                  </a:lnTo>
                  <a:lnTo>
                    <a:pt x="1874" y="17131"/>
                  </a:lnTo>
                  <a:lnTo>
                    <a:pt x="2312" y="17009"/>
                  </a:lnTo>
                  <a:lnTo>
                    <a:pt x="2677" y="16936"/>
                  </a:lnTo>
                  <a:lnTo>
                    <a:pt x="3018" y="16887"/>
                  </a:lnTo>
                  <a:lnTo>
                    <a:pt x="3723" y="16839"/>
                  </a:lnTo>
                  <a:lnTo>
                    <a:pt x="4088" y="16790"/>
                  </a:lnTo>
                  <a:lnTo>
                    <a:pt x="4429" y="16741"/>
                  </a:lnTo>
                  <a:lnTo>
                    <a:pt x="4769" y="16644"/>
                  </a:lnTo>
                  <a:lnTo>
                    <a:pt x="5110" y="16522"/>
                  </a:lnTo>
                  <a:lnTo>
                    <a:pt x="5159" y="16498"/>
                  </a:lnTo>
                  <a:lnTo>
                    <a:pt x="5207" y="16449"/>
                  </a:lnTo>
                  <a:lnTo>
                    <a:pt x="5353" y="16401"/>
                  </a:lnTo>
                  <a:lnTo>
                    <a:pt x="5499" y="16328"/>
                  </a:lnTo>
                  <a:lnTo>
                    <a:pt x="5645" y="16255"/>
                  </a:lnTo>
                  <a:lnTo>
                    <a:pt x="5791" y="16133"/>
                  </a:lnTo>
                  <a:lnTo>
                    <a:pt x="6035" y="15890"/>
                  </a:lnTo>
                  <a:lnTo>
                    <a:pt x="6254" y="15671"/>
                  </a:lnTo>
                  <a:lnTo>
                    <a:pt x="6959" y="14965"/>
                  </a:lnTo>
                  <a:lnTo>
                    <a:pt x="7641" y="14284"/>
                  </a:lnTo>
                  <a:lnTo>
                    <a:pt x="9101" y="12824"/>
                  </a:lnTo>
                  <a:lnTo>
                    <a:pt x="10536" y="11364"/>
                  </a:lnTo>
                  <a:lnTo>
                    <a:pt x="11218" y="10658"/>
                  </a:lnTo>
                  <a:lnTo>
                    <a:pt x="11875" y="9904"/>
                  </a:lnTo>
                  <a:lnTo>
                    <a:pt x="12531" y="9174"/>
                  </a:lnTo>
                  <a:lnTo>
                    <a:pt x="13213" y="8444"/>
                  </a:lnTo>
                  <a:lnTo>
                    <a:pt x="13870" y="7811"/>
                  </a:lnTo>
                  <a:lnTo>
                    <a:pt x="14527" y="7179"/>
                  </a:lnTo>
                  <a:lnTo>
                    <a:pt x="15184" y="6522"/>
                  </a:lnTo>
                  <a:lnTo>
                    <a:pt x="15500" y="6205"/>
                  </a:lnTo>
                  <a:lnTo>
                    <a:pt x="15816" y="5840"/>
                  </a:lnTo>
                  <a:lnTo>
                    <a:pt x="15889" y="5792"/>
                  </a:lnTo>
                  <a:lnTo>
                    <a:pt x="15987" y="5767"/>
                  </a:lnTo>
                  <a:lnTo>
                    <a:pt x="16060" y="5694"/>
                  </a:lnTo>
                  <a:lnTo>
                    <a:pt x="16108" y="5621"/>
                  </a:lnTo>
                  <a:lnTo>
                    <a:pt x="16133" y="5524"/>
                  </a:lnTo>
                  <a:lnTo>
                    <a:pt x="16376" y="5208"/>
                  </a:lnTo>
                  <a:lnTo>
                    <a:pt x="16595" y="4891"/>
                  </a:lnTo>
                  <a:lnTo>
                    <a:pt x="16814" y="4551"/>
                  </a:lnTo>
                  <a:lnTo>
                    <a:pt x="16984" y="4210"/>
                  </a:lnTo>
                  <a:lnTo>
                    <a:pt x="17106" y="3845"/>
                  </a:lnTo>
                  <a:lnTo>
                    <a:pt x="17203" y="3480"/>
                  </a:lnTo>
                  <a:lnTo>
                    <a:pt x="17228" y="3140"/>
                  </a:lnTo>
                  <a:lnTo>
                    <a:pt x="17203" y="2799"/>
                  </a:lnTo>
                  <a:lnTo>
                    <a:pt x="17130" y="2458"/>
                  </a:lnTo>
                  <a:lnTo>
                    <a:pt x="17009" y="2142"/>
                  </a:lnTo>
                  <a:lnTo>
                    <a:pt x="16863" y="1826"/>
                  </a:lnTo>
                  <a:lnTo>
                    <a:pt x="16668" y="1534"/>
                  </a:lnTo>
                  <a:lnTo>
                    <a:pt x="16449" y="1266"/>
                  </a:lnTo>
                  <a:lnTo>
                    <a:pt x="16230" y="998"/>
                  </a:lnTo>
                  <a:lnTo>
                    <a:pt x="15962" y="779"/>
                  </a:lnTo>
                  <a:lnTo>
                    <a:pt x="15670" y="560"/>
                  </a:lnTo>
                  <a:lnTo>
                    <a:pt x="15354" y="390"/>
                  </a:lnTo>
                  <a:lnTo>
                    <a:pt x="15013" y="244"/>
                  </a:lnTo>
                  <a:lnTo>
                    <a:pt x="14673" y="122"/>
                  </a:lnTo>
                  <a:lnTo>
                    <a:pt x="14332" y="49"/>
                  </a:lnTo>
                  <a:lnTo>
                    <a:pt x="13967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4463"/>
            <a:ext cx="7115466" cy="4068833"/>
          </a:xfrm>
          <a:prstGeom prst="rect">
            <a:avLst/>
          </a:prstGeom>
        </p:spPr>
      </p:pic>
      <p:grpSp>
        <p:nvGrpSpPr>
          <p:cNvPr id="2" name="Grup 1"/>
          <p:cNvGrpSpPr/>
          <p:nvPr/>
        </p:nvGrpSpPr>
        <p:grpSpPr>
          <a:xfrm>
            <a:off x="6369765" y="269186"/>
            <a:ext cx="5822235" cy="4381025"/>
            <a:chOff x="6369765" y="269186"/>
            <a:chExt cx="5822235" cy="4381025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369765" y="269186"/>
              <a:ext cx="5822235" cy="4381025"/>
            </a:xfrm>
            <a:prstGeom prst="rect">
              <a:avLst/>
            </a:prstGeom>
          </p:spPr>
        </p:pic>
        <p:sp>
          <p:nvSpPr>
            <p:cNvPr id="13" name="Dikdörtgen 12"/>
            <p:cNvSpPr/>
            <p:nvPr/>
          </p:nvSpPr>
          <p:spPr>
            <a:xfrm>
              <a:off x="7220591" y="1264185"/>
              <a:ext cx="4120582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i="1" dirty="0" smtClean="0">
                  <a:solidFill>
                    <a:srgbClr val="472A87"/>
                  </a:solidFill>
                </a:rPr>
                <a:t>Vergisiz kazanca izin verme, sen de geleceğin büyüğü olarak verginin takipçisi ol ve geleceğine sahip çık.</a:t>
              </a:r>
              <a:endParaRPr lang="tr-TR" sz="2800" i="1" dirty="0">
                <a:solidFill>
                  <a:srgbClr val="472A87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2450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рафика 2">
            <a:extLst>
              <a:ext uri="{FF2B5EF4-FFF2-40B4-BE49-F238E27FC236}">
                <a16:creationId xmlns="" xmlns:a16="http://schemas.microsoft.com/office/drawing/2014/main" id="{B2B72864-89A2-4C1B-A779-7AA25D99C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7752"/>
            <a:ext cx="12192000" cy="6865751"/>
          </a:xfrm>
          <a:prstGeom prst="rect">
            <a:avLst/>
          </a:prstGeom>
        </p:spPr>
      </p:pic>
      <p:sp>
        <p:nvSpPr>
          <p:cNvPr id="5" name="object 8"/>
          <p:cNvSpPr/>
          <p:nvPr/>
        </p:nvSpPr>
        <p:spPr>
          <a:xfrm>
            <a:off x="8597025" y="6231824"/>
            <a:ext cx="3594975" cy="630859"/>
          </a:xfrm>
          <a:custGeom>
            <a:avLst/>
            <a:gdLst/>
            <a:ahLst/>
            <a:cxnLst/>
            <a:rect l="l" t="t" r="r" b="b"/>
            <a:pathLst>
              <a:path w="5941694" h="1042670">
                <a:moveTo>
                  <a:pt x="5941614" y="0"/>
                </a:moveTo>
                <a:lnTo>
                  <a:pt x="0" y="0"/>
                </a:lnTo>
                <a:lnTo>
                  <a:pt x="0" y="1034091"/>
                </a:lnTo>
                <a:lnTo>
                  <a:pt x="5931153" y="1042575"/>
                </a:lnTo>
                <a:lnTo>
                  <a:pt x="5941614" y="0"/>
                </a:lnTo>
                <a:close/>
              </a:path>
            </a:pathLst>
          </a:custGeom>
          <a:solidFill>
            <a:srgbClr val="C8F8CF"/>
          </a:solidFill>
        </p:spPr>
        <p:txBody>
          <a:bodyPr wrap="square" lIns="0" tIns="0" rIns="0" bIns="0" rtlCol="0"/>
          <a:lstStyle/>
          <a:p>
            <a:endParaRPr sz="1089">
              <a:solidFill>
                <a:prstClr val="black"/>
              </a:solidFill>
            </a:endParaRPr>
          </a:p>
        </p:txBody>
      </p:sp>
      <p:sp>
        <p:nvSpPr>
          <p:cNvPr id="6" name="object 9"/>
          <p:cNvSpPr/>
          <p:nvPr/>
        </p:nvSpPr>
        <p:spPr>
          <a:xfrm>
            <a:off x="8597025" y="6231824"/>
            <a:ext cx="3594975" cy="341939"/>
          </a:xfrm>
          <a:custGeom>
            <a:avLst/>
            <a:gdLst/>
            <a:ahLst/>
            <a:cxnLst/>
            <a:rect l="l" t="t" r="r" b="b"/>
            <a:pathLst>
              <a:path w="5941694" h="565150">
                <a:moveTo>
                  <a:pt x="5941614" y="0"/>
                </a:moveTo>
                <a:lnTo>
                  <a:pt x="0" y="0"/>
                </a:lnTo>
                <a:lnTo>
                  <a:pt x="910071" y="564871"/>
                </a:lnTo>
                <a:lnTo>
                  <a:pt x="5920692" y="564871"/>
                </a:lnTo>
                <a:lnTo>
                  <a:pt x="5941614" y="0"/>
                </a:lnTo>
                <a:close/>
              </a:path>
            </a:pathLst>
          </a:custGeom>
          <a:solidFill>
            <a:srgbClr val="E0FFE3"/>
          </a:solidFill>
        </p:spPr>
        <p:txBody>
          <a:bodyPr wrap="square" lIns="0" tIns="0" rIns="0" bIns="0" rtlCol="0"/>
          <a:lstStyle/>
          <a:p>
            <a:endParaRPr sz="1089">
              <a:solidFill>
                <a:prstClr val="black"/>
              </a:solidFill>
            </a:endParaRPr>
          </a:p>
        </p:txBody>
      </p:sp>
      <p:sp>
        <p:nvSpPr>
          <p:cNvPr id="7" name="object 10"/>
          <p:cNvSpPr/>
          <p:nvPr/>
        </p:nvSpPr>
        <p:spPr>
          <a:xfrm>
            <a:off x="7275300" y="4976522"/>
            <a:ext cx="2661359" cy="10083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89">
              <a:solidFill>
                <a:prstClr val="black"/>
              </a:solidFill>
            </a:endParaRPr>
          </a:p>
        </p:txBody>
      </p:sp>
      <p:sp>
        <p:nvSpPr>
          <p:cNvPr id="8" name="object 15"/>
          <p:cNvSpPr/>
          <p:nvPr/>
        </p:nvSpPr>
        <p:spPr>
          <a:xfrm>
            <a:off x="8661024" y="6411351"/>
            <a:ext cx="405333" cy="434916"/>
          </a:xfrm>
          <a:custGeom>
            <a:avLst/>
            <a:gdLst/>
            <a:ahLst/>
            <a:cxnLst/>
            <a:rect l="l" t="t" r="r" b="b"/>
            <a:pathLst>
              <a:path w="669925" h="718820">
                <a:moveTo>
                  <a:pt x="0" y="0"/>
                </a:moveTo>
                <a:lnTo>
                  <a:pt x="620658" y="397502"/>
                </a:lnTo>
                <a:lnTo>
                  <a:pt x="599736" y="718297"/>
                </a:lnTo>
                <a:lnTo>
                  <a:pt x="669477" y="718297"/>
                </a:lnTo>
                <a:lnTo>
                  <a:pt x="669477" y="3486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5000"/>
            </a:srgbClr>
          </a:solidFill>
        </p:spPr>
        <p:txBody>
          <a:bodyPr wrap="square" lIns="0" tIns="0" rIns="0" bIns="0" rtlCol="0"/>
          <a:lstStyle/>
          <a:p>
            <a:endParaRPr sz="1089">
              <a:solidFill>
                <a:prstClr val="black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1550935" y="6119933"/>
            <a:ext cx="7953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spc="300" dirty="0" smtClean="0">
                <a:solidFill>
                  <a:prstClr val="black"/>
                </a:solidFill>
              </a:rPr>
              <a:t>Gelir İdaresi Başkanlığı </a:t>
            </a:r>
            <a:endParaRPr lang="tr-TR" sz="2000" b="1" spc="300" dirty="0">
              <a:solidFill>
                <a:prstClr val="black"/>
              </a:solidFill>
            </a:endParaRPr>
          </a:p>
          <a:p>
            <a:pPr algn="ctr"/>
            <a:r>
              <a:rPr lang="tr-TR" sz="2000" b="1" spc="300" dirty="0" smtClean="0">
                <a:solidFill>
                  <a:prstClr val="black"/>
                </a:solidFill>
              </a:rPr>
              <a:t>Ocak</a:t>
            </a:r>
            <a:r>
              <a:rPr lang="tr-TR" sz="2000" b="1" spc="300" dirty="0" smtClean="0">
                <a:solidFill>
                  <a:prstClr val="black"/>
                </a:solidFill>
              </a:rPr>
              <a:t> 2024</a:t>
            </a:r>
            <a:endParaRPr lang="tr-TR" sz="2000" b="1" spc="300" dirty="0">
              <a:solidFill>
                <a:prstClr val="black"/>
              </a:solidFill>
            </a:endParaRPr>
          </a:p>
        </p:txBody>
      </p:sp>
      <p:sp>
        <p:nvSpPr>
          <p:cNvPr id="13" name="object 16"/>
          <p:cNvSpPr txBox="1"/>
          <p:nvPr/>
        </p:nvSpPr>
        <p:spPr>
          <a:xfrm>
            <a:off x="1114926" y="3372506"/>
            <a:ext cx="9962147" cy="738018"/>
          </a:xfrm>
          <a:prstGeom prst="rect">
            <a:avLst/>
          </a:prstGeom>
        </p:spPr>
        <p:txBody>
          <a:bodyPr vert="horz" wrap="square" lIns="0" tIns="60320" rIns="0" bIns="0" rtlCol="0">
            <a:spAutoFit/>
          </a:bodyPr>
          <a:lstStyle/>
          <a:p>
            <a:pPr marL="7684" algn="ctr">
              <a:spcBef>
                <a:spcPts val="475"/>
              </a:spcBef>
            </a:pPr>
            <a:r>
              <a:rPr lang="tr-TR" sz="4400" b="1" i="1" spc="1500" dirty="0" smtClean="0">
                <a:solidFill>
                  <a:prstClr val="white"/>
                </a:solidFill>
                <a:cs typeface="Poppins" panose="02000000000000000000" pitchFamily="2" charset="0"/>
              </a:rPr>
              <a:t>TEŞEKKÜRLER</a:t>
            </a:r>
            <a:endParaRPr lang="tr-TR" sz="4400" b="1" i="1" spc="1500" dirty="0">
              <a:solidFill>
                <a:prstClr val="white"/>
              </a:solidFill>
              <a:cs typeface="Poppins" panose="02000000000000000000" pitchFamily="2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575" y="863090"/>
            <a:ext cx="2740850" cy="91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917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CDF8F2"/>
            </a:gs>
            <a:gs pos="100000">
              <a:srgbClr val="FCFF95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özyaşı Damlası 4"/>
          <p:cNvSpPr/>
          <p:nvPr/>
        </p:nvSpPr>
        <p:spPr>
          <a:xfrm>
            <a:off x="11694697" y="6328610"/>
            <a:ext cx="465220" cy="412904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54A52E3-E4D7-428E-BE9E-7D0AAB5D9382}" type="slidenum">
              <a:rPr lang="tr-TR" sz="1600">
                <a:solidFill>
                  <a:prstClr val="black"/>
                </a:solidFill>
                <a:latin typeface="Segoe Print" panose="02000600000000000000" pitchFamily="2" charset="0"/>
              </a:rPr>
              <a:pPr algn="ctr"/>
              <a:t>1</a:t>
            </a:fld>
            <a:endParaRPr lang="tr-TR" sz="1600" dirty="0">
              <a:solidFill>
                <a:prstClr val="black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658761" y="326756"/>
            <a:ext cx="33730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>
                <a:solidFill>
                  <a:srgbClr val="2A95B7"/>
                </a:solidFill>
                <a:latin typeface="Kalam" panose="02000000000000000000" pitchFamily="2" charset="-94"/>
                <a:cs typeface="Kalam" panose="02000000000000000000" pitchFamily="2" charset="-94"/>
              </a:rPr>
              <a:t>VERGİNİN DOĞUŞU</a:t>
            </a:r>
          </a:p>
        </p:txBody>
      </p:sp>
      <p:grpSp>
        <p:nvGrpSpPr>
          <p:cNvPr id="23" name="Grup 22"/>
          <p:cNvGrpSpPr/>
          <p:nvPr/>
        </p:nvGrpSpPr>
        <p:grpSpPr>
          <a:xfrm>
            <a:off x="98713" y="171925"/>
            <a:ext cx="1671481" cy="1323377"/>
            <a:chOff x="98713" y="162093"/>
            <a:chExt cx="1671481" cy="1323377"/>
          </a:xfrm>
        </p:grpSpPr>
        <p:pic>
          <p:nvPicPr>
            <p:cNvPr id="21" name="Resim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942" r="49405"/>
            <a:stretch/>
          </p:blipFill>
          <p:spPr>
            <a:xfrm flipH="1">
              <a:off x="98713" y="162093"/>
              <a:ext cx="1671481" cy="1323377"/>
            </a:xfrm>
            <a:prstGeom prst="rect">
              <a:avLst/>
            </a:prstGeom>
          </p:spPr>
        </p:pic>
        <p:sp>
          <p:nvSpPr>
            <p:cNvPr id="22" name="Google Shape;1234;p48"/>
            <p:cNvSpPr/>
            <p:nvPr/>
          </p:nvSpPr>
          <p:spPr>
            <a:xfrm>
              <a:off x="98713" y="259354"/>
              <a:ext cx="560048" cy="565607"/>
            </a:xfrm>
            <a:custGeom>
              <a:avLst/>
              <a:gdLst/>
              <a:ahLst/>
              <a:cxnLst/>
              <a:rect l="l" t="t" r="r" b="b"/>
              <a:pathLst>
                <a:path w="17228" h="17399" extrusionOk="0">
                  <a:moveTo>
                    <a:pt x="14162" y="439"/>
                  </a:moveTo>
                  <a:lnTo>
                    <a:pt x="14478" y="512"/>
                  </a:lnTo>
                  <a:lnTo>
                    <a:pt x="14794" y="609"/>
                  </a:lnTo>
                  <a:lnTo>
                    <a:pt x="15111" y="755"/>
                  </a:lnTo>
                  <a:lnTo>
                    <a:pt x="15403" y="925"/>
                  </a:lnTo>
                  <a:lnTo>
                    <a:pt x="15670" y="1120"/>
                  </a:lnTo>
                  <a:lnTo>
                    <a:pt x="15914" y="1315"/>
                  </a:lnTo>
                  <a:lnTo>
                    <a:pt x="16108" y="1534"/>
                  </a:lnTo>
                  <a:lnTo>
                    <a:pt x="15987" y="1558"/>
                  </a:lnTo>
                  <a:lnTo>
                    <a:pt x="15889" y="1607"/>
                  </a:lnTo>
                  <a:lnTo>
                    <a:pt x="15816" y="1655"/>
                  </a:lnTo>
                  <a:lnTo>
                    <a:pt x="15792" y="1680"/>
                  </a:lnTo>
                  <a:lnTo>
                    <a:pt x="15768" y="1728"/>
                  </a:lnTo>
                  <a:lnTo>
                    <a:pt x="15768" y="1777"/>
                  </a:lnTo>
                  <a:lnTo>
                    <a:pt x="15792" y="1826"/>
                  </a:lnTo>
                  <a:lnTo>
                    <a:pt x="15865" y="1850"/>
                  </a:lnTo>
                  <a:lnTo>
                    <a:pt x="15938" y="1874"/>
                  </a:lnTo>
                  <a:lnTo>
                    <a:pt x="16230" y="1874"/>
                  </a:lnTo>
                  <a:lnTo>
                    <a:pt x="16352" y="1850"/>
                  </a:lnTo>
                  <a:lnTo>
                    <a:pt x="16546" y="2166"/>
                  </a:lnTo>
                  <a:lnTo>
                    <a:pt x="16254" y="2142"/>
                  </a:lnTo>
                  <a:lnTo>
                    <a:pt x="16011" y="2142"/>
                  </a:lnTo>
                  <a:lnTo>
                    <a:pt x="15987" y="2166"/>
                  </a:lnTo>
                  <a:lnTo>
                    <a:pt x="15987" y="2191"/>
                  </a:lnTo>
                  <a:lnTo>
                    <a:pt x="16133" y="2312"/>
                  </a:lnTo>
                  <a:lnTo>
                    <a:pt x="16303" y="2410"/>
                  </a:lnTo>
                  <a:lnTo>
                    <a:pt x="16473" y="2458"/>
                  </a:lnTo>
                  <a:lnTo>
                    <a:pt x="16668" y="2507"/>
                  </a:lnTo>
                  <a:lnTo>
                    <a:pt x="16717" y="2750"/>
                  </a:lnTo>
                  <a:lnTo>
                    <a:pt x="16741" y="2994"/>
                  </a:lnTo>
                  <a:lnTo>
                    <a:pt x="16522" y="2872"/>
                  </a:lnTo>
                  <a:lnTo>
                    <a:pt x="16352" y="2799"/>
                  </a:lnTo>
                  <a:lnTo>
                    <a:pt x="16181" y="2702"/>
                  </a:lnTo>
                  <a:lnTo>
                    <a:pt x="16011" y="2653"/>
                  </a:lnTo>
                  <a:lnTo>
                    <a:pt x="15792" y="2653"/>
                  </a:lnTo>
                  <a:lnTo>
                    <a:pt x="15768" y="2677"/>
                  </a:lnTo>
                  <a:lnTo>
                    <a:pt x="15768" y="2702"/>
                  </a:lnTo>
                  <a:lnTo>
                    <a:pt x="15768" y="2726"/>
                  </a:lnTo>
                  <a:lnTo>
                    <a:pt x="15889" y="2872"/>
                  </a:lnTo>
                  <a:lnTo>
                    <a:pt x="16035" y="2994"/>
                  </a:lnTo>
                  <a:lnTo>
                    <a:pt x="16327" y="3213"/>
                  </a:lnTo>
                  <a:lnTo>
                    <a:pt x="16522" y="3334"/>
                  </a:lnTo>
                  <a:lnTo>
                    <a:pt x="16619" y="3407"/>
                  </a:lnTo>
                  <a:lnTo>
                    <a:pt x="16717" y="3456"/>
                  </a:lnTo>
                  <a:lnTo>
                    <a:pt x="16692" y="3651"/>
                  </a:lnTo>
                  <a:lnTo>
                    <a:pt x="16619" y="3845"/>
                  </a:lnTo>
                  <a:lnTo>
                    <a:pt x="16400" y="3602"/>
                  </a:lnTo>
                  <a:lnTo>
                    <a:pt x="16133" y="3407"/>
                  </a:lnTo>
                  <a:lnTo>
                    <a:pt x="15987" y="3310"/>
                  </a:lnTo>
                  <a:lnTo>
                    <a:pt x="15841" y="3237"/>
                  </a:lnTo>
                  <a:lnTo>
                    <a:pt x="15695" y="3188"/>
                  </a:lnTo>
                  <a:lnTo>
                    <a:pt x="15524" y="3164"/>
                  </a:lnTo>
                  <a:lnTo>
                    <a:pt x="15476" y="3188"/>
                  </a:lnTo>
                  <a:lnTo>
                    <a:pt x="15476" y="3213"/>
                  </a:lnTo>
                  <a:lnTo>
                    <a:pt x="15476" y="3237"/>
                  </a:lnTo>
                  <a:lnTo>
                    <a:pt x="15500" y="3261"/>
                  </a:lnTo>
                  <a:lnTo>
                    <a:pt x="15597" y="3359"/>
                  </a:lnTo>
                  <a:lnTo>
                    <a:pt x="15695" y="3432"/>
                  </a:lnTo>
                  <a:lnTo>
                    <a:pt x="15987" y="3699"/>
                  </a:lnTo>
                  <a:lnTo>
                    <a:pt x="16230" y="3918"/>
                  </a:lnTo>
                  <a:lnTo>
                    <a:pt x="16449" y="4162"/>
                  </a:lnTo>
                  <a:lnTo>
                    <a:pt x="16473" y="4186"/>
                  </a:lnTo>
                  <a:lnTo>
                    <a:pt x="16254" y="4526"/>
                  </a:lnTo>
                  <a:lnTo>
                    <a:pt x="16206" y="4453"/>
                  </a:lnTo>
                  <a:lnTo>
                    <a:pt x="16133" y="4380"/>
                  </a:lnTo>
                  <a:lnTo>
                    <a:pt x="15962" y="4259"/>
                  </a:lnTo>
                  <a:lnTo>
                    <a:pt x="15646" y="4040"/>
                  </a:lnTo>
                  <a:lnTo>
                    <a:pt x="15403" y="3821"/>
                  </a:lnTo>
                  <a:lnTo>
                    <a:pt x="15159" y="3626"/>
                  </a:lnTo>
                  <a:lnTo>
                    <a:pt x="15111" y="3626"/>
                  </a:lnTo>
                  <a:lnTo>
                    <a:pt x="15062" y="3651"/>
                  </a:lnTo>
                  <a:lnTo>
                    <a:pt x="15013" y="3724"/>
                  </a:lnTo>
                  <a:lnTo>
                    <a:pt x="15013" y="3821"/>
                  </a:lnTo>
                  <a:lnTo>
                    <a:pt x="15013" y="3894"/>
                  </a:lnTo>
                  <a:lnTo>
                    <a:pt x="15038" y="3991"/>
                  </a:lnTo>
                  <a:lnTo>
                    <a:pt x="15135" y="4137"/>
                  </a:lnTo>
                  <a:lnTo>
                    <a:pt x="15257" y="4283"/>
                  </a:lnTo>
                  <a:lnTo>
                    <a:pt x="15427" y="4453"/>
                  </a:lnTo>
                  <a:lnTo>
                    <a:pt x="15622" y="4599"/>
                  </a:lnTo>
                  <a:lnTo>
                    <a:pt x="15816" y="4745"/>
                  </a:lnTo>
                  <a:lnTo>
                    <a:pt x="15914" y="4818"/>
                  </a:lnTo>
                  <a:lnTo>
                    <a:pt x="16011" y="4843"/>
                  </a:lnTo>
                  <a:lnTo>
                    <a:pt x="15792" y="5135"/>
                  </a:lnTo>
                  <a:lnTo>
                    <a:pt x="14867" y="4162"/>
                  </a:lnTo>
                  <a:lnTo>
                    <a:pt x="13967" y="3213"/>
                  </a:lnTo>
                  <a:lnTo>
                    <a:pt x="13505" y="2750"/>
                  </a:lnTo>
                  <a:lnTo>
                    <a:pt x="13018" y="2288"/>
                  </a:lnTo>
                  <a:lnTo>
                    <a:pt x="12531" y="1850"/>
                  </a:lnTo>
                  <a:lnTo>
                    <a:pt x="12021" y="1461"/>
                  </a:lnTo>
                  <a:lnTo>
                    <a:pt x="12021" y="1388"/>
                  </a:lnTo>
                  <a:lnTo>
                    <a:pt x="12118" y="1315"/>
                  </a:lnTo>
                  <a:lnTo>
                    <a:pt x="12215" y="1242"/>
                  </a:lnTo>
                  <a:lnTo>
                    <a:pt x="12385" y="1047"/>
                  </a:lnTo>
                  <a:lnTo>
                    <a:pt x="12629" y="852"/>
                  </a:lnTo>
                  <a:lnTo>
                    <a:pt x="12921" y="682"/>
                  </a:lnTo>
                  <a:lnTo>
                    <a:pt x="13213" y="560"/>
                  </a:lnTo>
                  <a:lnTo>
                    <a:pt x="13505" y="463"/>
                  </a:lnTo>
                  <a:lnTo>
                    <a:pt x="13675" y="439"/>
                  </a:lnTo>
                  <a:close/>
                  <a:moveTo>
                    <a:pt x="11753" y="1704"/>
                  </a:moveTo>
                  <a:lnTo>
                    <a:pt x="11826" y="1850"/>
                  </a:lnTo>
                  <a:lnTo>
                    <a:pt x="11948" y="1972"/>
                  </a:lnTo>
                  <a:lnTo>
                    <a:pt x="12093" y="2069"/>
                  </a:lnTo>
                  <a:lnTo>
                    <a:pt x="12385" y="2288"/>
                  </a:lnTo>
                  <a:lnTo>
                    <a:pt x="12677" y="2531"/>
                  </a:lnTo>
                  <a:lnTo>
                    <a:pt x="12945" y="2823"/>
                  </a:lnTo>
                  <a:lnTo>
                    <a:pt x="13480" y="3383"/>
                  </a:lnTo>
                  <a:lnTo>
                    <a:pt x="14478" y="4453"/>
                  </a:lnTo>
                  <a:lnTo>
                    <a:pt x="15500" y="5500"/>
                  </a:lnTo>
                  <a:lnTo>
                    <a:pt x="15111" y="5962"/>
                  </a:lnTo>
                  <a:lnTo>
                    <a:pt x="14600" y="5500"/>
                  </a:lnTo>
                  <a:lnTo>
                    <a:pt x="14113" y="5013"/>
                  </a:lnTo>
                  <a:lnTo>
                    <a:pt x="13213" y="4016"/>
                  </a:lnTo>
                  <a:lnTo>
                    <a:pt x="12750" y="3529"/>
                  </a:lnTo>
                  <a:lnTo>
                    <a:pt x="12264" y="3018"/>
                  </a:lnTo>
                  <a:lnTo>
                    <a:pt x="11777" y="2556"/>
                  </a:lnTo>
                  <a:lnTo>
                    <a:pt x="11266" y="2093"/>
                  </a:lnTo>
                  <a:lnTo>
                    <a:pt x="11753" y="1704"/>
                  </a:lnTo>
                  <a:close/>
                  <a:moveTo>
                    <a:pt x="13724" y="5232"/>
                  </a:moveTo>
                  <a:lnTo>
                    <a:pt x="14235" y="5767"/>
                  </a:lnTo>
                  <a:lnTo>
                    <a:pt x="14794" y="6278"/>
                  </a:lnTo>
                  <a:lnTo>
                    <a:pt x="14575" y="6497"/>
                  </a:lnTo>
                  <a:lnTo>
                    <a:pt x="14259" y="6278"/>
                  </a:lnTo>
                  <a:lnTo>
                    <a:pt x="13967" y="6035"/>
                  </a:lnTo>
                  <a:lnTo>
                    <a:pt x="13699" y="5792"/>
                  </a:lnTo>
                  <a:lnTo>
                    <a:pt x="13432" y="5573"/>
                  </a:lnTo>
                  <a:lnTo>
                    <a:pt x="13724" y="5232"/>
                  </a:lnTo>
                  <a:close/>
                  <a:moveTo>
                    <a:pt x="13261" y="5767"/>
                  </a:moveTo>
                  <a:lnTo>
                    <a:pt x="13359" y="5913"/>
                  </a:lnTo>
                  <a:lnTo>
                    <a:pt x="13456" y="6059"/>
                  </a:lnTo>
                  <a:lnTo>
                    <a:pt x="13724" y="6303"/>
                  </a:lnTo>
                  <a:lnTo>
                    <a:pt x="13991" y="6546"/>
                  </a:lnTo>
                  <a:lnTo>
                    <a:pt x="14137" y="6668"/>
                  </a:lnTo>
                  <a:lnTo>
                    <a:pt x="14308" y="6765"/>
                  </a:lnTo>
                  <a:lnTo>
                    <a:pt x="14235" y="6814"/>
                  </a:lnTo>
                  <a:lnTo>
                    <a:pt x="14137" y="6692"/>
                  </a:lnTo>
                  <a:lnTo>
                    <a:pt x="13991" y="6595"/>
                  </a:lnTo>
                  <a:lnTo>
                    <a:pt x="13699" y="6400"/>
                  </a:lnTo>
                  <a:lnTo>
                    <a:pt x="13359" y="6230"/>
                  </a:lnTo>
                  <a:lnTo>
                    <a:pt x="13188" y="6132"/>
                  </a:lnTo>
                  <a:lnTo>
                    <a:pt x="13042" y="6011"/>
                  </a:lnTo>
                  <a:lnTo>
                    <a:pt x="13261" y="5767"/>
                  </a:lnTo>
                  <a:close/>
                  <a:moveTo>
                    <a:pt x="13018" y="6059"/>
                  </a:moveTo>
                  <a:lnTo>
                    <a:pt x="13188" y="6303"/>
                  </a:lnTo>
                  <a:lnTo>
                    <a:pt x="13286" y="6424"/>
                  </a:lnTo>
                  <a:lnTo>
                    <a:pt x="13407" y="6522"/>
                  </a:lnTo>
                  <a:lnTo>
                    <a:pt x="14040" y="7008"/>
                  </a:lnTo>
                  <a:lnTo>
                    <a:pt x="13699" y="7349"/>
                  </a:lnTo>
                  <a:lnTo>
                    <a:pt x="13675" y="7325"/>
                  </a:lnTo>
                  <a:lnTo>
                    <a:pt x="13505" y="7227"/>
                  </a:lnTo>
                  <a:lnTo>
                    <a:pt x="13334" y="7106"/>
                  </a:lnTo>
                  <a:lnTo>
                    <a:pt x="13018" y="6838"/>
                  </a:lnTo>
                  <a:lnTo>
                    <a:pt x="12799" y="6668"/>
                  </a:lnTo>
                  <a:lnTo>
                    <a:pt x="12702" y="6595"/>
                  </a:lnTo>
                  <a:lnTo>
                    <a:pt x="12580" y="6546"/>
                  </a:lnTo>
                  <a:lnTo>
                    <a:pt x="12799" y="6303"/>
                  </a:lnTo>
                  <a:lnTo>
                    <a:pt x="13018" y="6059"/>
                  </a:lnTo>
                  <a:close/>
                  <a:moveTo>
                    <a:pt x="12385" y="6716"/>
                  </a:moveTo>
                  <a:lnTo>
                    <a:pt x="12483" y="6838"/>
                  </a:lnTo>
                  <a:lnTo>
                    <a:pt x="12580" y="6935"/>
                  </a:lnTo>
                  <a:lnTo>
                    <a:pt x="12799" y="7130"/>
                  </a:lnTo>
                  <a:lnTo>
                    <a:pt x="13091" y="7398"/>
                  </a:lnTo>
                  <a:lnTo>
                    <a:pt x="13407" y="7617"/>
                  </a:lnTo>
                  <a:lnTo>
                    <a:pt x="13018" y="8006"/>
                  </a:lnTo>
                  <a:lnTo>
                    <a:pt x="12921" y="8079"/>
                  </a:lnTo>
                  <a:lnTo>
                    <a:pt x="12823" y="7909"/>
                  </a:lnTo>
                  <a:lnTo>
                    <a:pt x="12653" y="7763"/>
                  </a:lnTo>
                  <a:lnTo>
                    <a:pt x="12312" y="7495"/>
                  </a:lnTo>
                  <a:lnTo>
                    <a:pt x="12093" y="7325"/>
                  </a:lnTo>
                  <a:lnTo>
                    <a:pt x="11972" y="7252"/>
                  </a:lnTo>
                  <a:lnTo>
                    <a:pt x="11850" y="7179"/>
                  </a:lnTo>
                  <a:lnTo>
                    <a:pt x="12385" y="6716"/>
                  </a:lnTo>
                  <a:close/>
                  <a:moveTo>
                    <a:pt x="11631" y="7373"/>
                  </a:moveTo>
                  <a:lnTo>
                    <a:pt x="11729" y="7471"/>
                  </a:lnTo>
                  <a:lnTo>
                    <a:pt x="11850" y="7568"/>
                  </a:lnTo>
                  <a:lnTo>
                    <a:pt x="12093" y="7738"/>
                  </a:lnTo>
                  <a:lnTo>
                    <a:pt x="12434" y="8055"/>
                  </a:lnTo>
                  <a:lnTo>
                    <a:pt x="12556" y="8201"/>
                  </a:lnTo>
                  <a:lnTo>
                    <a:pt x="12702" y="8322"/>
                  </a:lnTo>
                  <a:lnTo>
                    <a:pt x="11948" y="9150"/>
                  </a:lnTo>
                  <a:lnTo>
                    <a:pt x="11680" y="8906"/>
                  </a:lnTo>
                  <a:lnTo>
                    <a:pt x="11364" y="8687"/>
                  </a:lnTo>
                  <a:lnTo>
                    <a:pt x="11072" y="8444"/>
                  </a:lnTo>
                  <a:lnTo>
                    <a:pt x="10780" y="8201"/>
                  </a:lnTo>
                  <a:lnTo>
                    <a:pt x="11096" y="7860"/>
                  </a:lnTo>
                  <a:lnTo>
                    <a:pt x="11193" y="7957"/>
                  </a:lnTo>
                  <a:lnTo>
                    <a:pt x="11291" y="8030"/>
                  </a:lnTo>
                  <a:lnTo>
                    <a:pt x="11461" y="8176"/>
                  </a:lnTo>
                  <a:lnTo>
                    <a:pt x="11777" y="8493"/>
                  </a:lnTo>
                  <a:lnTo>
                    <a:pt x="11972" y="8614"/>
                  </a:lnTo>
                  <a:lnTo>
                    <a:pt x="12166" y="8736"/>
                  </a:lnTo>
                  <a:lnTo>
                    <a:pt x="12288" y="8736"/>
                  </a:lnTo>
                  <a:lnTo>
                    <a:pt x="12337" y="8712"/>
                  </a:lnTo>
                  <a:lnTo>
                    <a:pt x="12361" y="8639"/>
                  </a:lnTo>
                  <a:lnTo>
                    <a:pt x="12361" y="8566"/>
                  </a:lnTo>
                  <a:lnTo>
                    <a:pt x="12337" y="8493"/>
                  </a:lnTo>
                  <a:lnTo>
                    <a:pt x="12118" y="8322"/>
                  </a:lnTo>
                  <a:lnTo>
                    <a:pt x="11899" y="8152"/>
                  </a:lnTo>
                  <a:lnTo>
                    <a:pt x="11461" y="7811"/>
                  </a:lnTo>
                  <a:lnTo>
                    <a:pt x="11291" y="7690"/>
                  </a:lnTo>
                  <a:lnTo>
                    <a:pt x="11631" y="7373"/>
                  </a:lnTo>
                  <a:close/>
                  <a:moveTo>
                    <a:pt x="10634" y="8371"/>
                  </a:moveTo>
                  <a:lnTo>
                    <a:pt x="10731" y="8541"/>
                  </a:lnTo>
                  <a:lnTo>
                    <a:pt x="10853" y="8687"/>
                  </a:lnTo>
                  <a:lnTo>
                    <a:pt x="10974" y="8809"/>
                  </a:lnTo>
                  <a:lnTo>
                    <a:pt x="11145" y="8931"/>
                  </a:lnTo>
                  <a:lnTo>
                    <a:pt x="11461" y="9150"/>
                  </a:lnTo>
                  <a:lnTo>
                    <a:pt x="11753" y="9369"/>
                  </a:lnTo>
                  <a:lnTo>
                    <a:pt x="11461" y="9685"/>
                  </a:lnTo>
                  <a:lnTo>
                    <a:pt x="11145" y="9442"/>
                  </a:lnTo>
                  <a:lnTo>
                    <a:pt x="10828" y="9198"/>
                  </a:lnTo>
                  <a:lnTo>
                    <a:pt x="10585" y="8955"/>
                  </a:lnTo>
                  <a:lnTo>
                    <a:pt x="10463" y="8833"/>
                  </a:lnTo>
                  <a:lnTo>
                    <a:pt x="10317" y="8736"/>
                  </a:lnTo>
                  <a:lnTo>
                    <a:pt x="10634" y="8371"/>
                  </a:lnTo>
                  <a:close/>
                  <a:moveTo>
                    <a:pt x="10196" y="8931"/>
                  </a:moveTo>
                  <a:lnTo>
                    <a:pt x="10269" y="9052"/>
                  </a:lnTo>
                  <a:lnTo>
                    <a:pt x="10366" y="9198"/>
                  </a:lnTo>
                  <a:lnTo>
                    <a:pt x="10609" y="9417"/>
                  </a:lnTo>
                  <a:lnTo>
                    <a:pt x="10901" y="9709"/>
                  </a:lnTo>
                  <a:lnTo>
                    <a:pt x="11072" y="9831"/>
                  </a:lnTo>
                  <a:lnTo>
                    <a:pt x="11242" y="9953"/>
                  </a:lnTo>
                  <a:lnTo>
                    <a:pt x="10415" y="10853"/>
                  </a:lnTo>
                  <a:lnTo>
                    <a:pt x="10317" y="10707"/>
                  </a:lnTo>
                  <a:lnTo>
                    <a:pt x="10196" y="10585"/>
                  </a:lnTo>
                  <a:lnTo>
                    <a:pt x="9904" y="10366"/>
                  </a:lnTo>
                  <a:lnTo>
                    <a:pt x="9636" y="10172"/>
                  </a:lnTo>
                  <a:lnTo>
                    <a:pt x="9466" y="10074"/>
                  </a:lnTo>
                  <a:lnTo>
                    <a:pt x="9320" y="10001"/>
                  </a:lnTo>
                  <a:lnTo>
                    <a:pt x="9563" y="9709"/>
                  </a:lnTo>
                  <a:lnTo>
                    <a:pt x="9782" y="9880"/>
                  </a:lnTo>
                  <a:lnTo>
                    <a:pt x="10001" y="10026"/>
                  </a:lnTo>
                  <a:lnTo>
                    <a:pt x="10244" y="10245"/>
                  </a:lnTo>
                  <a:lnTo>
                    <a:pt x="10390" y="10366"/>
                  </a:lnTo>
                  <a:lnTo>
                    <a:pt x="10536" y="10464"/>
                  </a:lnTo>
                  <a:lnTo>
                    <a:pt x="10609" y="10488"/>
                  </a:lnTo>
                  <a:lnTo>
                    <a:pt x="10658" y="10464"/>
                  </a:lnTo>
                  <a:lnTo>
                    <a:pt x="10731" y="10439"/>
                  </a:lnTo>
                  <a:lnTo>
                    <a:pt x="10780" y="10391"/>
                  </a:lnTo>
                  <a:lnTo>
                    <a:pt x="10804" y="10342"/>
                  </a:lnTo>
                  <a:lnTo>
                    <a:pt x="10828" y="10269"/>
                  </a:lnTo>
                  <a:lnTo>
                    <a:pt x="10804" y="10220"/>
                  </a:lnTo>
                  <a:lnTo>
                    <a:pt x="10755" y="10147"/>
                  </a:lnTo>
                  <a:lnTo>
                    <a:pt x="10220" y="9734"/>
                  </a:lnTo>
                  <a:lnTo>
                    <a:pt x="10001" y="9563"/>
                  </a:lnTo>
                  <a:lnTo>
                    <a:pt x="9904" y="9490"/>
                  </a:lnTo>
                  <a:lnTo>
                    <a:pt x="9782" y="9442"/>
                  </a:lnTo>
                  <a:lnTo>
                    <a:pt x="10196" y="8931"/>
                  </a:lnTo>
                  <a:close/>
                  <a:moveTo>
                    <a:pt x="9125" y="10245"/>
                  </a:moveTo>
                  <a:lnTo>
                    <a:pt x="9247" y="10342"/>
                  </a:lnTo>
                  <a:lnTo>
                    <a:pt x="9368" y="10415"/>
                  </a:lnTo>
                  <a:lnTo>
                    <a:pt x="9612" y="10585"/>
                  </a:lnTo>
                  <a:lnTo>
                    <a:pt x="9904" y="10829"/>
                  </a:lnTo>
                  <a:lnTo>
                    <a:pt x="10050" y="10950"/>
                  </a:lnTo>
                  <a:lnTo>
                    <a:pt x="10220" y="11048"/>
                  </a:lnTo>
                  <a:lnTo>
                    <a:pt x="9685" y="11583"/>
                  </a:lnTo>
                  <a:lnTo>
                    <a:pt x="9685" y="11534"/>
                  </a:lnTo>
                  <a:lnTo>
                    <a:pt x="9660" y="11437"/>
                  </a:lnTo>
                  <a:lnTo>
                    <a:pt x="9587" y="11364"/>
                  </a:lnTo>
                  <a:lnTo>
                    <a:pt x="9417" y="11218"/>
                  </a:lnTo>
                  <a:lnTo>
                    <a:pt x="9222" y="11023"/>
                  </a:lnTo>
                  <a:lnTo>
                    <a:pt x="9028" y="10853"/>
                  </a:lnTo>
                  <a:lnTo>
                    <a:pt x="8906" y="10756"/>
                  </a:lnTo>
                  <a:lnTo>
                    <a:pt x="8736" y="10683"/>
                  </a:lnTo>
                  <a:lnTo>
                    <a:pt x="8833" y="10585"/>
                  </a:lnTo>
                  <a:lnTo>
                    <a:pt x="9125" y="10245"/>
                  </a:lnTo>
                  <a:close/>
                  <a:moveTo>
                    <a:pt x="8468" y="10926"/>
                  </a:moveTo>
                  <a:lnTo>
                    <a:pt x="8687" y="11096"/>
                  </a:lnTo>
                  <a:lnTo>
                    <a:pt x="8930" y="11291"/>
                  </a:lnTo>
                  <a:lnTo>
                    <a:pt x="9052" y="11437"/>
                  </a:lnTo>
                  <a:lnTo>
                    <a:pt x="9198" y="11583"/>
                  </a:lnTo>
                  <a:lnTo>
                    <a:pt x="9271" y="11656"/>
                  </a:lnTo>
                  <a:lnTo>
                    <a:pt x="9344" y="11705"/>
                  </a:lnTo>
                  <a:lnTo>
                    <a:pt x="9441" y="11753"/>
                  </a:lnTo>
                  <a:lnTo>
                    <a:pt x="9539" y="11753"/>
                  </a:lnTo>
                  <a:lnTo>
                    <a:pt x="8468" y="12824"/>
                  </a:lnTo>
                  <a:lnTo>
                    <a:pt x="8152" y="12532"/>
                  </a:lnTo>
                  <a:lnTo>
                    <a:pt x="7811" y="12240"/>
                  </a:lnTo>
                  <a:lnTo>
                    <a:pt x="7470" y="11899"/>
                  </a:lnTo>
                  <a:lnTo>
                    <a:pt x="7349" y="11826"/>
                  </a:lnTo>
                  <a:lnTo>
                    <a:pt x="7738" y="11534"/>
                  </a:lnTo>
                  <a:lnTo>
                    <a:pt x="7860" y="11705"/>
                  </a:lnTo>
                  <a:lnTo>
                    <a:pt x="8006" y="11875"/>
                  </a:lnTo>
                  <a:lnTo>
                    <a:pt x="8371" y="12264"/>
                  </a:lnTo>
                  <a:lnTo>
                    <a:pt x="8517" y="12434"/>
                  </a:lnTo>
                  <a:lnTo>
                    <a:pt x="8590" y="12483"/>
                  </a:lnTo>
                  <a:lnTo>
                    <a:pt x="8687" y="12507"/>
                  </a:lnTo>
                  <a:lnTo>
                    <a:pt x="8736" y="12507"/>
                  </a:lnTo>
                  <a:lnTo>
                    <a:pt x="8809" y="12483"/>
                  </a:lnTo>
                  <a:lnTo>
                    <a:pt x="8833" y="12434"/>
                  </a:lnTo>
                  <a:lnTo>
                    <a:pt x="8857" y="12386"/>
                  </a:lnTo>
                  <a:lnTo>
                    <a:pt x="8857" y="12289"/>
                  </a:lnTo>
                  <a:lnTo>
                    <a:pt x="8809" y="12191"/>
                  </a:lnTo>
                  <a:lnTo>
                    <a:pt x="8760" y="12094"/>
                  </a:lnTo>
                  <a:lnTo>
                    <a:pt x="8663" y="11997"/>
                  </a:lnTo>
                  <a:lnTo>
                    <a:pt x="8492" y="11826"/>
                  </a:lnTo>
                  <a:lnTo>
                    <a:pt x="8322" y="11680"/>
                  </a:lnTo>
                  <a:lnTo>
                    <a:pt x="8152" y="11510"/>
                  </a:lnTo>
                  <a:lnTo>
                    <a:pt x="7957" y="11364"/>
                  </a:lnTo>
                  <a:lnTo>
                    <a:pt x="8468" y="10926"/>
                  </a:lnTo>
                  <a:close/>
                  <a:moveTo>
                    <a:pt x="11047" y="2312"/>
                  </a:moveTo>
                  <a:lnTo>
                    <a:pt x="11120" y="2434"/>
                  </a:lnTo>
                  <a:lnTo>
                    <a:pt x="11218" y="2531"/>
                  </a:lnTo>
                  <a:lnTo>
                    <a:pt x="11437" y="2750"/>
                  </a:lnTo>
                  <a:lnTo>
                    <a:pt x="11850" y="3213"/>
                  </a:lnTo>
                  <a:lnTo>
                    <a:pt x="11826" y="3213"/>
                  </a:lnTo>
                  <a:lnTo>
                    <a:pt x="11193" y="3748"/>
                  </a:lnTo>
                  <a:lnTo>
                    <a:pt x="10609" y="4283"/>
                  </a:lnTo>
                  <a:lnTo>
                    <a:pt x="10025" y="4867"/>
                  </a:lnTo>
                  <a:lnTo>
                    <a:pt x="9490" y="5500"/>
                  </a:lnTo>
                  <a:lnTo>
                    <a:pt x="9174" y="5865"/>
                  </a:lnTo>
                  <a:lnTo>
                    <a:pt x="8857" y="6254"/>
                  </a:lnTo>
                  <a:lnTo>
                    <a:pt x="8517" y="6595"/>
                  </a:lnTo>
                  <a:lnTo>
                    <a:pt x="8176" y="6935"/>
                  </a:lnTo>
                  <a:lnTo>
                    <a:pt x="7373" y="7617"/>
                  </a:lnTo>
                  <a:lnTo>
                    <a:pt x="6984" y="7933"/>
                  </a:lnTo>
                  <a:lnTo>
                    <a:pt x="6594" y="8274"/>
                  </a:lnTo>
                  <a:lnTo>
                    <a:pt x="6229" y="8639"/>
                  </a:lnTo>
                  <a:lnTo>
                    <a:pt x="5864" y="9004"/>
                  </a:lnTo>
                  <a:lnTo>
                    <a:pt x="5183" y="9782"/>
                  </a:lnTo>
                  <a:lnTo>
                    <a:pt x="4502" y="10537"/>
                  </a:lnTo>
                  <a:lnTo>
                    <a:pt x="4137" y="10902"/>
                  </a:lnTo>
                  <a:lnTo>
                    <a:pt x="3772" y="11242"/>
                  </a:lnTo>
                  <a:lnTo>
                    <a:pt x="3115" y="11802"/>
                  </a:lnTo>
                  <a:lnTo>
                    <a:pt x="2799" y="12118"/>
                  </a:lnTo>
                  <a:lnTo>
                    <a:pt x="2507" y="12434"/>
                  </a:lnTo>
                  <a:lnTo>
                    <a:pt x="2263" y="12702"/>
                  </a:lnTo>
                  <a:lnTo>
                    <a:pt x="2166" y="12848"/>
                  </a:lnTo>
                  <a:lnTo>
                    <a:pt x="2069" y="13018"/>
                  </a:lnTo>
                  <a:lnTo>
                    <a:pt x="1850" y="12824"/>
                  </a:lnTo>
                  <a:lnTo>
                    <a:pt x="1460" y="12459"/>
                  </a:lnTo>
                  <a:lnTo>
                    <a:pt x="1266" y="12264"/>
                  </a:lnTo>
                  <a:lnTo>
                    <a:pt x="1047" y="12118"/>
                  </a:lnTo>
                  <a:lnTo>
                    <a:pt x="1047" y="12070"/>
                  </a:lnTo>
                  <a:lnTo>
                    <a:pt x="1193" y="11997"/>
                  </a:lnTo>
                  <a:lnTo>
                    <a:pt x="1339" y="11924"/>
                  </a:lnTo>
                  <a:lnTo>
                    <a:pt x="1460" y="11826"/>
                  </a:lnTo>
                  <a:lnTo>
                    <a:pt x="1582" y="11705"/>
                  </a:lnTo>
                  <a:lnTo>
                    <a:pt x="2020" y="11218"/>
                  </a:lnTo>
                  <a:lnTo>
                    <a:pt x="2385" y="10853"/>
                  </a:lnTo>
                  <a:lnTo>
                    <a:pt x="2774" y="10537"/>
                  </a:lnTo>
                  <a:lnTo>
                    <a:pt x="3577" y="9880"/>
                  </a:lnTo>
                  <a:lnTo>
                    <a:pt x="3942" y="9539"/>
                  </a:lnTo>
                  <a:lnTo>
                    <a:pt x="4307" y="9198"/>
                  </a:lnTo>
                  <a:lnTo>
                    <a:pt x="5037" y="8468"/>
                  </a:lnTo>
                  <a:lnTo>
                    <a:pt x="5718" y="7738"/>
                  </a:lnTo>
                  <a:lnTo>
                    <a:pt x="6400" y="7008"/>
                  </a:lnTo>
                  <a:lnTo>
                    <a:pt x="7081" y="6303"/>
                  </a:lnTo>
                  <a:lnTo>
                    <a:pt x="7787" y="5621"/>
                  </a:lnTo>
                  <a:lnTo>
                    <a:pt x="8468" y="4940"/>
                  </a:lnTo>
                  <a:lnTo>
                    <a:pt x="9149" y="4259"/>
                  </a:lnTo>
                  <a:lnTo>
                    <a:pt x="10074" y="3261"/>
                  </a:lnTo>
                  <a:lnTo>
                    <a:pt x="10561" y="2775"/>
                  </a:lnTo>
                  <a:lnTo>
                    <a:pt x="11047" y="2312"/>
                  </a:lnTo>
                  <a:close/>
                  <a:moveTo>
                    <a:pt x="7154" y="11997"/>
                  </a:moveTo>
                  <a:lnTo>
                    <a:pt x="7203" y="12094"/>
                  </a:lnTo>
                  <a:lnTo>
                    <a:pt x="7251" y="12167"/>
                  </a:lnTo>
                  <a:lnTo>
                    <a:pt x="7422" y="12386"/>
                  </a:lnTo>
                  <a:lnTo>
                    <a:pt x="7592" y="12580"/>
                  </a:lnTo>
                  <a:lnTo>
                    <a:pt x="7884" y="12872"/>
                  </a:lnTo>
                  <a:lnTo>
                    <a:pt x="8030" y="12994"/>
                  </a:lnTo>
                  <a:lnTo>
                    <a:pt x="8200" y="13091"/>
                  </a:lnTo>
                  <a:lnTo>
                    <a:pt x="7835" y="13481"/>
                  </a:lnTo>
                  <a:lnTo>
                    <a:pt x="7811" y="13432"/>
                  </a:lnTo>
                  <a:lnTo>
                    <a:pt x="7787" y="13408"/>
                  </a:lnTo>
                  <a:lnTo>
                    <a:pt x="7616" y="13262"/>
                  </a:lnTo>
                  <a:lnTo>
                    <a:pt x="7446" y="13140"/>
                  </a:lnTo>
                  <a:lnTo>
                    <a:pt x="7251" y="13018"/>
                  </a:lnTo>
                  <a:lnTo>
                    <a:pt x="7057" y="12872"/>
                  </a:lnTo>
                  <a:lnTo>
                    <a:pt x="6716" y="12580"/>
                  </a:lnTo>
                  <a:lnTo>
                    <a:pt x="6643" y="12532"/>
                  </a:lnTo>
                  <a:lnTo>
                    <a:pt x="6594" y="12507"/>
                  </a:lnTo>
                  <a:lnTo>
                    <a:pt x="6862" y="12240"/>
                  </a:lnTo>
                  <a:lnTo>
                    <a:pt x="7154" y="11997"/>
                  </a:lnTo>
                  <a:close/>
                  <a:moveTo>
                    <a:pt x="6424" y="12702"/>
                  </a:moveTo>
                  <a:lnTo>
                    <a:pt x="6448" y="12775"/>
                  </a:lnTo>
                  <a:lnTo>
                    <a:pt x="6473" y="12848"/>
                  </a:lnTo>
                  <a:lnTo>
                    <a:pt x="6667" y="13043"/>
                  </a:lnTo>
                  <a:lnTo>
                    <a:pt x="6862" y="13213"/>
                  </a:lnTo>
                  <a:lnTo>
                    <a:pt x="7032" y="13359"/>
                  </a:lnTo>
                  <a:lnTo>
                    <a:pt x="7227" y="13481"/>
                  </a:lnTo>
                  <a:lnTo>
                    <a:pt x="7446" y="13602"/>
                  </a:lnTo>
                  <a:lnTo>
                    <a:pt x="7568" y="13627"/>
                  </a:lnTo>
                  <a:lnTo>
                    <a:pt x="7689" y="13627"/>
                  </a:lnTo>
                  <a:lnTo>
                    <a:pt x="7470" y="13846"/>
                  </a:lnTo>
                  <a:lnTo>
                    <a:pt x="7300" y="14040"/>
                  </a:lnTo>
                  <a:lnTo>
                    <a:pt x="7276" y="14016"/>
                  </a:lnTo>
                  <a:lnTo>
                    <a:pt x="6911" y="13797"/>
                  </a:lnTo>
                  <a:lnTo>
                    <a:pt x="6570" y="13554"/>
                  </a:lnTo>
                  <a:lnTo>
                    <a:pt x="6302" y="13335"/>
                  </a:lnTo>
                  <a:lnTo>
                    <a:pt x="6035" y="13164"/>
                  </a:lnTo>
                  <a:lnTo>
                    <a:pt x="6108" y="13043"/>
                  </a:lnTo>
                  <a:lnTo>
                    <a:pt x="6424" y="12702"/>
                  </a:lnTo>
                  <a:close/>
                  <a:moveTo>
                    <a:pt x="5889" y="13335"/>
                  </a:moveTo>
                  <a:lnTo>
                    <a:pt x="5962" y="13456"/>
                  </a:lnTo>
                  <a:lnTo>
                    <a:pt x="6059" y="13578"/>
                  </a:lnTo>
                  <a:lnTo>
                    <a:pt x="6278" y="13797"/>
                  </a:lnTo>
                  <a:lnTo>
                    <a:pt x="6643" y="14089"/>
                  </a:lnTo>
                  <a:lnTo>
                    <a:pt x="6813" y="14211"/>
                  </a:lnTo>
                  <a:lnTo>
                    <a:pt x="7032" y="14308"/>
                  </a:lnTo>
                  <a:lnTo>
                    <a:pt x="6692" y="14673"/>
                  </a:lnTo>
                  <a:lnTo>
                    <a:pt x="6619" y="14624"/>
                  </a:lnTo>
                  <a:lnTo>
                    <a:pt x="6497" y="14600"/>
                  </a:lnTo>
                  <a:lnTo>
                    <a:pt x="6375" y="14527"/>
                  </a:lnTo>
                  <a:lnTo>
                    <a:pt x="6254" y="14454"/>
                  </a:lnTo>
                  <a:lnTo>
                    <a:pt x="6132" y="14381"/>
                  </a:lnTo>
                  <a:lnTo>
                    <a:pt x="5913" y="14186"/>
                  </a:lnTo>
                  <a:lnTo>
                    <a:pt x="5718" y="14016"/>
                  </a:lnTo>
                  <a:lnTo>
                    <a:pt x="5597" y="13943"/>
                  </a:lnTo>
                  <a:lnTo>
                    <a:pt x="5451" y="13846"/>
                  </a:lnTo>
                  <a:lnTo>
                    <a:pt x="5889" y="13335"/>
                  </a:lnTo>
                  <a:close/>
                  <a:moveTo>
                    <a:pt x="12191" y="3553"/>
                  </a:moveTo>
                  <a:lnTo>
                    <a:pt x="12653" y="4040"/>
                  </a:lnTo>
                  <a:lnTo>
                    <a:pt x="13432" y="4916"/>
                  </a:lnTo>
                  <a:lnTo>
                    <a:pt x="13164" y="5208"/>
                  </a:lnTo>
                  <a:lnTo>
                    <a:pt x="12896" y="5500"/>
                  </a:lnTo>
                  <a:lnTo>
                    <a:pt x="12361" y="6108"/>
                  </a:lnTo>
                  <a:lnTo>
                    <a:pt x="12045" y="6424"/>
                  </a:lnTo>
                  <a:lnTo>
                    <a:pt x="11729" y="6716"/>
                  </a:lnTo>
                  <a:lnTo>
                    <a:pt x="11388" y="7008"/>
                  </a:lnTo>
                  <a:lnTo>
                    <a:pt x="11047" y="7300"/>
                  </a:lnTo>
                  <a:lnTo>
                    <a:pt x="10731" y="7617"/>
                  </a:lnTo>
                  <a:lnTo>
                    <a:pt x="10415" y="7957"/>
                  </a:lnTo>
                  <a:lnTo>
                    <a:pt x="9806" y="8687"/>
                  </a:lnTo>
                  <a:lnTo>
                    <a:pt x="9247" y="9417"/>
                  </a:lnTo>
                  <a:lnTo>
                    <a:pt x="8638" y="10147"/>
                  </a:lnTo>
                  <a:lnTo>
                    <a:pt x="8346" y="10464"/>
                  </a:lnTo>
                  <a:lnTo>
                    <a:pt x="8006" y="10756"/>
                  </a:lnTo>
                  <a:lnTo>
                    <a:pt x="7324" y="11340"/>
                  </a:lnTo>
                  <a:lnTo>
                    <a:pt x="6643" y="11899"/>
                  </a:lnTo>
                  <a:lnTo>
                    <a:pt x="6302" y="12191"/>
                  </a:lnTo>
                  <a:lnTo>
                    <a:pt x="6010" y="12532"/>
                  </a:lnTo>
                  <a:lnTo>
                    <a:pt x="5475" y="13164"/>
                  </a:lnTo>
                  <a:lnTo>
                    <a:pt x="4940" y="13773"/>
                  </a:lnTo>
                  <a:lnTo>
                    <a:pt x="4672" y="14016"/>
                  </a:lnTo>
                  <a:lnTo>
                    <a:pt x="4404" y="14235"/>
                  </a:lnTo>
                  <a:lnTo>
                    <a:pt x="4137" y="14454"/>
                  </a:lnTo>
                  <a:lnTo>
                    <a:pt x="4015" y="14600"/>
                  </a:lnTo>
                  <a:lnTo>
                    <a:pt x="3918" y="14722"/>
                  </a:lnTo>
                  <a:lnTo>
                    <a:pt x="3480" y="14284"/>
                  </a:lnTo>
                  <a:lnTo>
                    <a:pt x="3042" y="13846"/>
                  </a:lnTo>
                  <a:lnTo>
                    <a:pt x="2361" y="13262"/>
                  </a:lnTo>
                  <a:lnTo>
                    <a:pt x="2482" y="13164"/>
                  </a:lnTo>
                  <a:lnTo>
                    <a:pt x="2604" y="13043"/>
                  </a:lnTo>
                  <a:lnTo>
                    <a:pt x="2774" y="12799"/>
                  </a:lnTo>
                  <a:lnTo>
                    <a:pt x="3066" y="12507"/>
                  </a:lnTo>
                  <a:lnTo>
                    <a:pt x="3358" y="12216"/>
                  </a:lnTo>
                  <a:lnTo>
                    <a:pt x="3967" y="11680"/>
                  </a:lnTo>
                  <a:lnTo>
                    <a:pt x="4380" y="11315"/>
                  </a:lnTo>
                  <a:lnTo>
                    <a:pt x="4745" y="10950"/>
                  </a:lnTo>
                  <a:lnTo>
                    <a:pt x="5475" y="10172"/>
                  </a:lnTo>
                  <a:lnTo>
                    <a:pt x="6181" y="9393"/>
                  </a:lnTo>
                  <a:lnTo>
                    <a:pt x="6546" y="9004"/>
                  </a:lnTo>
                  <a:lnTo>
                    <a:pt x="6935" y="8614"/>
                  </a:lnTo>
                  <a:lnTo>
                    <a:pt x="7324" y="8274"/>
                  </a:lnTo>
                  <a:lnTo>
                    <a:pt x="7714" y="7933"/>
                  </a:lnTo>
                  <a:lnTo>
                    <a:pt x="8517" y="7276"/>
                  </a:lnTo>
                  <a:lnTo>
                    <a:pt x="8857" y="6935"/>
                  </a:lnTo>
                  <a:lnTo>
                    <a:pt x="9198" y="6595"/>
                  </a:lnTo>
                  <a:lnTo>
                    <a:pt x="9514" y="6205"/>
                  </a:lnTo>
                  <a:lnTo>
                    <a:pt x="9831" y="5840"/>
                  </a:lnTo>
                  <a:lnTo>
                    <a:pt x="10171" y="5427"/>
                  </a:lnTo>
                  <a:lnTo>
                    <a:pt x="10488" y="5062"/>
                  </a:lnTo>
                  <a:lnTo>
                    <a:pt x="10853" y="4697"/>
                  </a:lnTo>
                  <a:lnTo>
                    <a:pt x="11242" y="4356"/>
                  </a:lnTo>
                  <a:lnTo>
                    <a:pt x="11729" y="3967"/>
                  </a:lnTo>
                  <a:lnTo>
                    <a:pt x="11972" y="3772"/>
                  </a:lnTo>
                  <a:lnTo>
                    <a:pt x="12191" y="3553"/>
                  </a:lnTo>
                  <a:close/>
                  <a:moveTo>
                    <a:pt x="5232" y="14065"/>
                  </a:moveTo>
                  <a:lnTo>
                    <a:pt x="5353" y="14186"/>
                  </a:lnTo>
                  <a:lnTo>
                    <a:pt x="5451" y="14308"/>
                  </a:lnTo>
                  <a:lnTo>
                    <a:pt x="5645" y="14454"/>
                  </a:lnTo>
                  <a:lnTo>
                    <a:pt x="5816" y="14624"/>
                  </a:lnTo>
                  <a:lnTo>
                    <a:pt x="5986" y="14770"/>
                  </a:lnTo>
                  <a:lnTo>
                    <a:pt x="6181" y="14892"/>
                  </a:lnTo>
                  <a:lnTo>
                    <a:pt x="6375" y="14989"/>
                  </a:lnTo>
                  <a:lnTo>
                    <a:pt x="6108" y="15281"/>
                  </a:lnTo>
                  <a:lnTo>
                    <a:pt x="5937" y="15452"/>
                  </a:lnTo>
                  <a:lnTo>
                    <a:pt x="5937" y="15403"/>
                  </a:lnTo>
                  <a:lnTo>
                    <a:pt x="5889" y="15354"/>
                  </a:lnTo>
                  <a:lnTo>
                    <a:pt x="5597" y="15038"/>
                  </a:lnTo>
                  <a:lnTo>
                    <a:pt x="5280" y="14746"/>
                  </a:lnTo>
                  <a:lnTo>
                    <a:pt x="5086" y="14576"/>
                  </a:lnTo>
                  <a:lnTo>
                    <a:pt x="4964" y="14503"/>
                  </a:lnTo>
                  <a:lnTo>
                    <a:pt x="4867" y="14430"/>
                  </a:lnTo>
                  <a:lnTo>
                    <a:pt x="5037" y="14284"/>
                  </a:lnTo>
                  <a:lnTo>
                    <a:pt x="5232" y="14065"/>
                  </a:lnTo>
                  <a:close/>
                  <a:moveTo>
                    <a:pt x="852" y="15476"/>
                  </a:moveTo>
                  <a:lnTo>
                    <a:pt x="974" y="15598"/>
                  </a:lnTo>
                  <a:lnTo>
                    <a:pt x="1412" y="16036"/>
                  </a:lnTo>
                  <a:lnTo>
                    <a:pt x="1363" y="16011"/>
                  </a:lnTo>
                  <a:lnTo>
                    <a:pt x="1290" y="15987"/>
                  </a:lnTo>
                  <a:lnTo>
                    <a:pt x="852" y="15476"/>
                  </a:lnTo>
                  <a:close/>
                  <a:moveTo>
                    <a:pt x="4575" y="14673"/>
                  </a:moveTo>
                  <a:lnTo>
                    <a:pt x="4696" y="14795"/>
                  </a:lnTo>
                  <a:lnTo>
                    <a:pt x="4818" y="14892"/>
                  </a:lnTo>
                  <a:lnTo>
                    <a:pt x="5037" y="15087"/>
                  </a:lnTo>
                  <a:lnTo>
                    <a:pt x="5329" y="15354"/>
                  </a:lnTo>
                  <a:lnTo>
                    <a:pt x="5597" y="15622"/>
                  </a:lnTo>
                  <a:lnTo>
                    <a:pt x="5670" y="15671"/>
                  </a:lnTo>
                  <a:lnTo>
                    <a:pt x="5718" y="15671"/>
                  </a:lnTo>
                  <a:lnTo>
                    <a:pt x="5378" y="15987"/>
                  </a:lnTo>
                  <a:lnTo>
                    <a:pt x="5232" y="16109"/>
                  </a:lnTo>
                  <a:lnTo>
                    <a:pt x="5183" y="16060"/>
                  </a:lnTo>
                  <a:lnTo>
                    <a:pt x="5110" y="16036"/>
                  </a:lnTo>
                  <a:lnTo>
                    <a:pt x="4088" y="14916"/>
                  </a:lnTo>
                  <a:lnTo>
                    <a:pt x="4210" y="14868"/>
                  </a:lnTo>
                  <a:lnTo>
                    <a:pt x="4331" y="14819"/>
                  </a:lnTo>
                  <a:lnTo>
                    <a:pt x="4453" y="14746"/>
                  </a:lnTo>
                  <a:lnTo>
                    <a:pt x="4575" y="14673"/>
                  </a:lnTo>
                  <a:close/>
                  <a:moveTo>
                    <a:pt x="755" y="16230"/>
                  </a:moveTo>
                  <a:lnTo>
                    <a:pt x="1071" y="16498"/>
                  </a:lnTo>
                  <a:lnTo>
                    <a:pt x="1071" y="16522"/>
                  </a:lnTo>
                  <a:lnTo>
                    <a:pt x="998" y="16474"/>
                  </a:lnTo>
                  <a:lnTo>
                    <a:pt x="925" y="16449"/>
                  </a:lnTo>
                  <a:lnTo>
                    <a:pt x="852" y="16376"/>
                  </a:lnTo>
                  <a:lnTo>
                    <a:pt x="755" y="16230"/>
                  </a:lnTo>
                  <a:close/>
                  <a:moveTo>
                    <a:pt x="1047" y="12532"/>
                  </a:moveTo>
                  <a:lnTo>
                    <a:pt x="1168" y="12678"/>
                  </a:lnTo>
                  <a:lnTo>
                    <a:pt x="1314" y="12824"/>
                  </a:lnTo>
                  <a:lnTo>
                    <a:pt x="1582" y="13067"/>
                  </a:lnTo>
                  <a:lnTo>
                    <a:pt x="2166" y="13602"/>
                  </a:lnTo>
                  <a:lnTo>
                    <a:pt x="2750" y="14113"/>
                  </a:lnTo>
                  <a:lnTo>
                    <a:pt x="3018" y="14357"/>
                  </a:lnTo>
                  <a:lnTo>
                    <a:pt x="3261" y="14600"/>
                  </a:lnTo>
                  <a:lnTo>
                    <a:pt x="3723" y="15135"/>
                  </a:lnTo>
                  <a:lnTo>
                    <a:pt x="4185" y="15646"/>
                  </a:lnTo>
                  <a:lnTo>
                    <a:pt x="4672" y="16157"/>
                  </a:lnTo>
                  <a:lnTo>
                    <a:pt x="4404" y="16230"/>
                  </a:lnTo>
                  <a:lnTo>
                    <a:pt x="4112" y="16303"/>
                  </a:lnTo>
                  <a:lnTo>
                    <a:pt x="3553" y="16376"/>
                  </a:lnTo>
                  <a:lnTo>
                    <a:pt x="2969" y="16425"/>
                  </a:lnTo>
                  <a:lnTo>
                    <a:pt x="2409" y="16498"/>
                  </a:lnTo>
                  <a:lnTo>
                    <a:pt x="2288" y="16522"/>
                  </a:lnTo>
                  <a:lnTo>
                    <a:pt x="2263" y="16474"/>
                  </a:lnTo>
                  <a:lnTo>
                    <a:pt x="2142" y="16230"/>
                  </a:lnTo>
                  <a:lnTo>
                    <a:pt x="1996" y="16011"/>
                  </a:lnTo>
                  <a:lnTo>
                    <a:pt x="1801" y="15792"/>
                  </a:lnTo>
                  <a:lnTo>
                    <a:pt x="1606" y="15598"/>
                  </a:lnTo>
                  <a:lnTo>
                    <a:pt x="1168" y="15233"/>
                  </a:lnTo>
                  <a:lnTo>
                    <a:pt x="730" y="14892"/>
                  </a:lnTo>
                  <a:lnTo>
                    <a:pt x="779" y="14600"/>
                  </a:lnTo>
                  <a:lnTo>
                    <a:pt x="925" y="13262"/>
                  </a:lnTo>
                  <a:lnTo>
                    <a:pt x="1047" y="12532"/>
                  </a:lnTo>
                  <a:close/>
                  <a:moveTo>
                    <a:pt x="1436" y="16644"/>
                  </a:moveTo>
                  <a:lnTo>
                    <a:pt x="1533" y="16717"/>
                  </a:lnTo>
                  <a:lnTo>
                    <a:pt x="1387" y="16741"/>
                  </a:lnTo>
                  <a:lnTo>
                    <a:pt x="1436" y="16644"/>
                  </a:lnTo>
                  <a:close/>
                  <a:moveTo>
                    <a:pt x="536" y="16741"/>
                  </a:moveTo>
                  <a:lnTo>
                    <a:pt x="584" y="16766"/>
                  </a:lnTo>
                  <a:lnTo>
                    <a:pt x="609" y="16766"/>
                  </a:lnTo>
                  <a:lnTo>
                    <a:pt x="682" y="16814"/>
                  </a:lnTo>
                  <a:lnTo>
                    <a:pt x="779" y="16839"/>
                  </a:lnTo>
                  <a:lnTo>
                    <a:pt x="876" y="16839"/>
                  </a:lnTo>
                  <a:lnTo>
                    <a:pt x="974" y="16814"/>
                  </a:lnTo>
                  <a:lnTo>
                    <a:pt x="974" y="16839"/>
                  </a:lnTo>
                  <a:lnTo>
                    <a:pt x="755" y="16887"/>
                  </a:lnTo>
                  <a:lnTo>
                    <a:pt x="511" y="16936"/>
                  </a:lnTo>
                  <a:lnTo>
                    <a:pt x="536" y="16741"/>
                  </a:lnTo>
                  <a:close/>
                  <a:moveTo>
                    <a:pt x="13967" y="1"/>
                  </a:moveTo>
                  <a:lnTo>
                    <a:pt x="13602" y="25"/>
                  </a:lnTo>
                  <a:lnTo>
                    <a:pt x="13261" y="74"/>
                  </a:lnTo>
                  <a:lnTo>
                    <a:pt x="12945" y="195"/>
                  </a:lnTo>
                  <a:lnTo>
                    <a:pt x="12629" y="341"/>
                  </a:lnTo>
                  <a:lnTo>
                    <a:pt x="12337" y="560"/>
                  </a:lnTo>
                  <a:lnTo>
                    <a:pt x="12021" y="828"/>
                  </a:lnTo>
                  <a:lnTo>
                    <a:pt x="11875" y="974"/>
                  </a:lnTo>
                  <a:lnTo>
                    <a:pt x="11826" y="1071"/>
                  </a:lnTo>
                  <a:lnTo>
                    <a:pt x="11777" y="1169"/>
                  </a:lnTo>
                  <a:lnTo>
                    <a:pt x="11704" y="1193"/>
                  </a:lnTo>
                  <a:lnTo>
                    <a:pt x="11339" y="1485"/>
                  </a:lnTo>
                  <a:lnTo>
                    <a:pt x="10999" y="1777"/>
                  </a:lnTo>
                  <a:lnTo>
                    <a:pt x="10317" y="2385"/>
                  </a:lnTo>
                  <a:lnTo>
                    <a:pt x="9685" y="3042"/>
                  </a:lnTo>
                  <a:lnTo>
                    <a:pt x="9052" y="3699"/>
                  </a:lnTo>
                  <a:lnTo>
                    <a:pt x="8395" y="4405"/>
                  </a:lnTo>
                  <a:lnTo>
                    <a:pt x="7714" y="5086"/>
                  </a:lnTo>
                  <a:lnTo>
                    <a:pt x="7032" y="5743"/>
                  </a:lnTo>
                  <a:lnTo>
                    <a:pt x="6351" y="6449"/>
                  </a:lnTo>
                  <a:lnTo>
                    <a:pt x="4964" y="7933"/>
                  </a:lnTo>
                  <a:lnTo>
                    <a:pt x="4258" y="8663"/>
                  </a:lnTo>
                  <a:lnTo>
                    <a:pt x="3894" y="9004"/>
                  </a:lnTo>
                  <a:lnTo>
                    <a:pt x="3529" y="9344"/>
                  </a:lnTo>
                  <a:lnTo>
                    <a:pt x="2190" y="10537"/>
                  </a:lnTo>
                  <a:lnTo>
                    <a:pt x="1558" y="11145"/>
                  </a:lnTo>
                  <a:lnTo>
                    <a:pt x="925" y="11778"/>
                  </a:lnTo>
                  <a:lnTo>
                    <a:pt x="876" y="11753"/>
                  </a:lnTo>
                  <a:lnTo>
                    <a:pt x="803" y="11778"/>
                  </a:lnTo>
                  <a:lnTo>
                    <a:pt x="755" y="11802"/>
                  </a:lnTo>
                  <a:lnTo>
                    <a:pt x="706" y="11851"/>
                  </a:lnTo>
                  <a:lnTo>
                    <a:pt x="609" y="12118"/>
                  </a:lnTo>
                  <a:lnTo>
                    <a:pt x="511" y="12386"/>
                  </a:lnTo>
                  <a:lnTo>
                    <a:pt x="463" y="12702"/>
                  </a:lnTo>
                  <a:lnTo>
                    <a:pt x="414" y="12994"/>
                  </a:lnTo>
                  <a:lnTo>
                    <a:pt x="365" y="13627"/>
                  </a:lnTo>
                  <a:lnTo>
                    <a:pt x="292" y="14211"/>
                  </a:lnTo>
                  <a:lnTo>
                    <a:pt x="98" y="15646"/>
                  </a:lnTo>
                  <a:lnTo>
                    <a:pt x="25" y="16376"/>
                  </a:lnTo>
                  <a:lnTo>
                    <a:pt x="0" y="16717"/>
                  </a:lnTo>
                  <a:lnTo>
                    <a:pt x="0" y="17082"/>
                  </a:lnTo>
                  <a:lnTo>
                    <a:pt x="0" y="17155"/>
                  </a:lnTo>
                  <a:lnTo>
                    <a:pt x="25" y="17204"/>
                  </a:lnTo>
                  <a:lnTo>
                    <a:pt x="122" y="17277"/>
                  </a:lnTo>
                  <a:lnTo>
                    <a:pt x="219" y="17325"/>
                  </a:lnTo>
                  <a:lnTo>
                    <a:pt x="341" y="17325"/>
                  </a:lnTo>
                  <a:lnTo>
                    <a:pt x="438" y="17350"/>
                  </a:lnTo>
                  <a:lnTo>
                    <a:pt x="560" y="17374"/>
                  </a:lnTo>
                  <a:lnTo>
                    <a:pt x="803" y="17398"/>
                  </a:lnTo>
                  <a:lnTo>
                    <a:pt x="1047" y="17350"/>
                  </a:lnTo>
                  <a:lnTo>
                    <a:pt x="1339" y="17301"/>
                  </a:lnTo>
                  <a:lnTo>
                    <a:pt x="1874" y="17131"/>
                  </a:lnTo>
                  <a:lnTo>
                    <a:pt x="2312" y="17009"/>
                  </a:lnTo>
                  <a:lnTo>
                    <a:pt x="2677" y="16936"/>
                  </a:lnTo>
                  <a:lnTo>
                    <a:pt x="3018" y="16887"/>
                  </a:lnTo>
                  <a:lnTo>
                    <a:pt x="3723" y="16839"/>
                  </a:lnTo>
                  <a:lnTo>
                    <a:pt x="4088" y="16790"/>
                  </a:lnTo>
                  <a:lnTo>
                    <a:pt x="4429" y="16741"/>
                  </a:lnTo>
                  <a:lnTo>
                    <a:pt x="4769" y="16644"/>
                  </a:lnTo>
                  <a:lnTo>
                    <a:pt x="5110" y="16522"/>
                  </a:lnTo>
                  <a:lnTo>
                    <a:pt x="5159" y="16498"/>
                  </a:lnTo>
                  <a:lnTo>
                    <a:pt x="5207" y="16449"/>
                  </a:lnTo>
                  <a:lnTo>
                    <a:pt x="5353" y="16401"/>
                  </a:lnTo>
                  <a:lnTo>
                    <a:pt x="5499" y="16328"/>
                  </a:lnTo>
                  <a:lnTo>
                    <a:pt x="5645" y="16255"/>
                  </a:lnTo>
                  <a:lnTo>
                    <a:pt x="5791" y="16133"/>
                  </a:lnTo>
                  <a:lnTo>
                    <a:pt x="6035" y="15890"/>
                  </a:lnTo>
                  <a:lnTo>
                    <a:pt x="6254" y="15671"/>
                  </a:lnTo>
                  <a:lnTo>
                    <a:pt x="6959" y="14965"/>
                  </a:lnTo>
                  <a:lnTo>
                    <a:pt x="7641" y="14284"/>
                  </a:lnTo>
                  <a:lnTo>
                    <a:pt x="9101" y="12824"/>
                  </a:lnTo>
                  <a:lnTo>
                    <a:pt x="10536" y="11364"/>
                  </a:lnTo>
                  <a:lnTo>
                    <a:pt x="11218" y="10658"/>
                  </a:lnTo>
                  <a:lnTo>
                    <a:pt x="11875" y="9904"/>
                  </a:lnTo>
                  <a:lnTo>
                    <a:pt x="12531" y="9174"/>
                  </a:lnTo>
                  <a:lnTo>
                    <a:pt x="13213" y="8444"/>
                  </a:lnTo>
                  <a:lnTo>
                    <a:pt x="13870" y="7811"/>
                  </a:lnTo>
                  <a:lnTo>
                    <a:pt x="14527" y="7179"/>
                  </a:lnTo>
                  <a:lnTo>
                    <a:pt x="15184" y="6522"/>
                  </a:lnTo>
                  <a:lnTo>
                    <a:pt x="15500" y="6205"/>
                  </a:lnTo>
                  <a:lnTo>
                    <a:pt x="15816" y="5840"/>
                  </a:lnTo>
                  <a:lnTo>
                    <a:pt x="15889" y="5792"/>
                  </a:lnTo>
                  <a:lnTo>
                    <a:pt x="15987" y="5767"/>
                  </a:lnTo>
                  <a:lnTo>
                    <a:pt x="16060" y="5694"/>
                  </a:lnTo>
                  <a:lnTo>
                    <a:pt x="16108" y="5621"/>
                  </a:lnTo>
                  <a:lnTo>
                    <a:pt x="16133" y="5524"/>
                  </a:lnTo>
                  <a:lnTo>
                    <a:pt x="16376" y="5208"/>
                  </a:lnTo>
                  <a:lnTo>
                    <a:pt x="16595" y="4891"/>
                  </a:lnTo>
                  <a:lnTo>
                    <a:pt x="16814" y="4551"/>
                  </a:lnTo>
                  <a:lnTo>
                    <a:pt x="16984" y="4210"/>
                  </a:lnTo>
                  <a:lnTo>
                    <a:pt x="17106" y="3845"/>
                  </a:lnTo>
                  <a:lnTo>
                    <a:pt x="17203" y="3480"/>
                  </a:lnTo>
                  <a:lnTo>
                    <a:pt x="17228" y="3140"/>
                  </a:lnTo>
                  <a:lnTo>
                    <a:pt x="17203" y="2799"/>
                  </a:lnTo>
                  <a:lnTo>
                    <a:pt x="17130" y="2458"/>
                  </a:lnTo>
                  <a:lnTo>
                    <a:pt x="17009" y="2142"/>
                  </a:lnTo>
                  <a:lnTo>
                    <a:pt x="16863" y="1826"/>
                  </a:lnTo>
                  <a:lnTo>
                    <a:pt x="16668" y="1534"/>
                  </a:lnTo>
                  <a:lnTo>
                    <a:pt x="16449" y="1266"/>
                  </a:lnTo>
                  <a:lnTo>
                    <a:pt x="16230" y="998"/>
                  </a:lnTo>
                  <a:lnTo>
                    <a:pt x="15962" y="779"/>
                  </a:lnTo>
                  <a:lnTo>
                    <a:pt x="15670" y="560"/>
                  </a:lnTo>
                  <a:lnTo>
                    <a:pt x="15354" y="390"/>
                  </a:lnTo>
                  <a:lnTo>
                    <a:pt x="15013" y="244"/>
                  </a:lnTo>
                  <a:lnTo>
                    <a:pt x="14673" y="122"/>
                  </a:lnTo>
                  <a:lnTo>
                    <a:pt x="14332" y="49"/>
                  </a:lnTo>
                  <a:lnTo>
                    <a:pt x="13967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1430609" y="1735228"/>
            <a:ext cx="10368362" cy="3948344"/>
            <a:chOff x="1430609" y="1735228"/>
            <a:chExt cx="10368362" cy="3948344"/>
          </a:xfrm>
        </p:grpSpPr>
        <p:sp>
          <p:nvSpPr>
            <p:cNvPr id="37" name="Freeform: Shape 18">
              <a:extLst>
                <a:ext uri="{FF2B5EF4-FFF2-40B4-BE49-F238E27FC236}">
                  <a16:creationId xmlns="" xmlns:a16="http://schemas.microsoft.com/office/drawing/2014/main" id="{0100C81B-DB2D-4FCC-85CD-FC7CAAFD9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784" y="4620294"/>
              <a:ext cx="1063278" cy="1063278"/>
            </a:xfrm>
            <a:custGeom>
              <a:avLst/>
              <a:gdLst>
                <a:gd name="connsiteX0" fmla="*/ 642302 w 758825"/>
                <a:gd name="connsiteY0" fmla="*/ 288394 h 758825"/>
                <a:gd name="connsiteX1" fmla="*/ 642938 w 758825"/>
                <a:gd name="connsiteY1" fmla="*/ 288925 h 758825"/>
                <a:gd name="connsiteX2" fmla="*/ 642303 w 758825"/>
                <a:gd name="connsiteY2" fmla="*/ 288396 h 758825"/>
                <a:gd name="connsiteX3" fmla="*/ 354168 w 758825"/>
                <a:gd name="connsiteY3" fmla="*/ 0 h 758825"/>
                <a:gd name="connsiteX4" fmla="*/ 354681 w 758825"/>
                <a:gd name="connsiteY4" fmla="*/ 1027 h 758825"/>
                <a:gd name="connsiteX5" fmla="*/ 370565 w 758825"/>
                <a:gd name="connsiteY5" fmla="*/ 85297 h 758825"/>
                <a:gd name="connsiteX6" fmla="*/ 393624 w 758825"/>
                <a:gd name="connsiteY6" fmla="*/ 105851 h 758825"/>
                <a:gd name="connsiteX7" fmla="*/ 428083 w 758825"/>
                <a:gd name="connsiteY7" fmla="*/ 118376 h 758825"/>
                <a:gd name="connsiteX8" fmla="*/ 470812 w 758825"/>
                <a:gd name="connsiteY8" fmla="*/ 118184 h 758825"/>
                <a:gd name="connsiteX9" fmla="*/ 469900 w 758825"/>
                <a:gd name="connsiteY9" fmla="*/ 117475 h 758825"/>
                <a:gd name="connsiteX10" fmla="*/ 470581 w 758825"/>
                <a:gd name="connsiteY10" fmla="*/ 117475 h 758825"/>
                <a:gd name="connsiteX11" fmla="*/ 474663 w 758825"/>
                <a:gd name="connsiteY11" fmla="*/ 120650 h 758825"/>
                <a:gd name="connsiteX12" fmla="*/ 471942 w 758825"/>
                <a:gd name="connsiteY12" fmla="*/ 119062 h 758825"/>
                <a:gd name="connsiteX13" fmla="*/ 471261 w 758825"/>
                <a:gd name="connsiteY13" fmla="*/ 118533 h 758825"/>
                <a:gd name="connsiteX14" fmla="*/ 471033 w 758825"/>
                <a:gd name="connsiteY14" fmla="*/ 118356 h 758825"/>
                <a:gd name="connsiteX15" fmla="*/ 484512 w 758825"/>
                <a:gd name="connsiteY15" fmla="*/ 183955 h 758825"/>
                <a:gd name="connsiteX16" fmla="*/ 520701 w 758825"/>
                <a:gd name="connsiteY16" fmla="*/ 237395 h 758825"/>
                <a:gd name="connsiteX17" fmla="*/ 430391 w 758825"/>
                <a:gd name="connsiteY17" fmla="*/ 327957 h 758825"/>
                <a:gd name="connsiteX18" fmla="*/ 521430 w 758825"/>
                <a:gd name="connsiteY18" fmla="*/ 237051 h 758825"/>
                <a:gd name="connsiteX19" fmla="*/ 521944 w 758825"/>
                <a:gd name="connsiteY19" fmla="*/ 236538 h 758825"/>
                <a:gd name="connsiteX20" fmla="*/ 521430 w 758825"/>
                <a:gd name="connsiteY20" fmla="*/ 237564 h 758825"/>
                <a:gd name="connsiteX21" fmla="*/ 575319 w 758825"/>
                <a:gd name="connsiteY21" fmla="*/ 273609 h 758825"/>
                <a:gd name="connsiteX22" fmla="*/ 641005 w 758825"/>
                <a:gd name="connsiteY22" fmla="*/ 287302 h 758825"/>
                <a:gd name="connsiteX23" fmla="*/ 639763 w 758825"/>
                <a:gd name="connsiteY23" fmla="*/ 285750 h 758825"/>
                <a:gd name="connsiteX24" fmla="*/ 642302 w 758825"/>
                <a:gd name="connsiteY24" fmla="*/ 288394 h 758825"/>
                <a:gd name="connsiteX25" fmla="*/ 641668 w 758825"/>
                <a:gd name="connsiteY25" fmla="*/ 287866 h 758825"/>
                <a:gd name="connsiteX26" fmla="*/ 641157 w 758825"/>
                <a:gd name="connsiteY26" fmla="*/ 287440 h 758825"/>
                <a:gd name="connsiteX27" fmla="*/ 641541 w 758825"/>
                <a:gd name="connsiteY27" fmla="*/ 334923 h 758825"/>
                <a:gd name="connsiteX28" fmla="*/ 658112 w 758825"/>
                <a:gd name="connsiteY28" fmla="*/ 372507 h 758825"/>
                <a:gd name="connsiteX29" fmla="*/ 658626 w 758825"/>
                <a:gd name="connsiteY29" fmla="*/ 373533 h 758825"/>
                <a:gd name="connsiteX30" fmla="*/ 662223 w 758825"/>
                <a:gd name="connsiteY30" fmla="*/ 377638 h 758825"/>
                <a:gd name="connsiteX31" fmla="*/ 664792 w 758825"/>
                <a:gd name="connsiteY31" fmla="*/ 380717 h 758825"/>
                <a:gd name="connsiteX32" fmla="*/ 758311 w 758825"/>
                <a:gd name="connsiteY32" fmla="*/ 403806 h 758825"/>
                <a:gd name="connsiteX33" fmla="*/ 758825 w 758825"/>
                <a:gd name="connsiteY33" fmla="*/ 404319 h 758825"/>
                <a:gd name="connsiteX34" fmla="*/ 212612 w 758825"/>
                <a:gd name="connsiteY34" fmla="*/ 658813 h 758825"/>
                <a:gd name="connsiteX35" fmla="*/ 156159 w 758825"/>
                <a:gd name="connsiteY35" fmla="*/ 602955 h 758825"/>
                <a:gd name="connsiteX36" fmla="*/ 155866 w 758825"/>
                <a:gd name="connsiteY36" fmla="*/ 603250 h 758825"/>
                <a:gd name="connsiteX37" fmla="*/ 155404 w 758825"/>
                <a:gd name="connsiteY37" fmla="*/ 602782 h 758825"/>
                <a:gd name="connsiteX38" fmla="*/ 1606 w 758825"/>
                <a:gd name="connsiteY38" fmla="*/ 757221 h 758825"/>
                <a:gd name="connsiteX39" fmla="*/ 155690 w 758825"/>
                <a:gd name="connsiteY39" fmla="*/ 603250 h 758825"/>
                <a:gd name="connsiteX40" fmla="*/ 156204 w 758825"/>
                <a:gd name="connsiteY40" fmla="*/ 603764 h 758825"/>
                <a:gd name="connsiteX41" fmla="*/ 212725 w 758825"/>
                <a:gd name="connsiteY41" fmla="*/ 659730 h 758825"/>
                <a:gd name="connsiteX42" fmla="*/ 1588 w 758825"/>
                <a:gd name="connsiteY42" fmla="*/ 758290 h 758825"/>
                <a:gd name="connsiteX43" fmla="*/ 1542 w 758825"/>
                <a:gd name="connsiteY43" fmla="*/ 758312 h 758825"/>
                <a:gd name="connsiteX44" fmla="*/ 1028 w 758825"/>
                <a:gd name="connsiteY44" fmla="*/ 758312 h 758825"/>
                <a:gd name="connsiteX45" fmla="*/ 0 w 758825"/>
                <a:gd name="connsiteY45" fmla="*/ 758825 h 758825"/>
                <a:gd name="connsiteX46" fmla="*/ 1028 w 758825"/>
                <a:gd name="connsiteY46" fmla="*/ 757798 h 758825"/>
                <a:gd name="connsiteX47" fmla="*/ 1588 w 758825"/>
                <a:gd name="connsiteY47" fmla="*/ 757238 h 758825"/>
                <a:gd name="connsiteX48" fmla="*/ 99813 w 758825"/>
                <a:gd name="connsiteY48" fmla="*/ 546100 h 758825"/>
                <a:gd name="connsiteX49" fmla="*/ 100148 w 758825"/>
                <a:gd name="connsiteY49" fmla="*/ 546438 h 758825"/>
                <a:gd name="connsiteX0" fmla="*/ 642302 w 758825"/>
                <a:gd name="connsiteY0" fmla="*/ 288394 h 758825"/>
                <a:gd name="connsiteX1" fmla="*/ 642938 w 758825"/>
                <a:gd name="connsiteY1" fmla="*/ 288925 h 758825"/>
                <a:gd name="connsiteX2" fmla="*/ 642303 w 758825"/>
                <a:gd name="connsiteY2" fmla="*/ 288396 h 758825"/>
                <a:gd name="connsiteX3" fmla="*/ 642302 w 758825"/>
                <a:gd name="connsiteY3" fmla="*/ 288394 h 758825"/>
                <a:gd name="connsiteX4" fmla="*/ 354168 w 758825"/>
                <a:gd name="connsiteY4" fmla="*/ 0 h 758825"/>
                <a:gd name="connsiteX5" fmla="*/ 354681 w 758825"/>
                <a:gd name="connsiteY5" fmla="*/ 1027 h 758825"/>
                <a:gd name="connsiteX6" fmla="*/ 370565 w 758825"/>
                <a:gd name="connsiteY6" fmla="*/ 85297 h 758825"/>
                <a:gd name="connsiteX7" fmla="*/ 393624 w 758825"/>
                <a:gd name="connsiteY7" fmla="*/ 105851 h 758825"/>
                <a:gd name="connsiteX8" fmla="*/ 428083 w 758825"/>
                <a:gd name="connsiteY8" fmla="*/ 118376 h 758825"/>
                <a:gd name="connsiteX9" fmla="*/ 470812 w 758825"/>
                <a:gd name="connsiteY9" fmla="*/ 118184 h 758825"/>
                <a:gd name="connsiteX10" fmla="*/ 469900 w 758825"/>
                <a:gd name="connsiteY10" fmla="*/ 117475 h 758825"/>
                <a:gd name="connsiteX11" fmla="*/ 470581 w 758825"/>
                <a:gd name="connsiteY11" fmla="*/ 117475 h 758825"/>
                <a:gd name="connsiteX12" fmla="*/ 474663 w 758825"/>
                <a:gd name="connsiteY12" fmla="*/ 120650 h 758825"/>
                <a:gd name="connsiteX13" fmla="*/ 471942 w 758825"/>
                <a:gd name="connsiteY13" fmla="*/ 119062 h 758825"/>
                <a:gd name="connsiteX14" fmla="*/ 471261 w 758825"/>
                <a:gd name="connsiteY14" fmla="*/ 118533 h 758825"/>
                <a:gd name="connsiteX15" fmla="*/ 471033 w 758825"/>
                <a:gd name="connsiteY15" fmla="*/ 118356 h 758825"/>
                <a:gd name="connsiteX16" fmla="*/ 484512 w 758825"/>
                <a:gd name="connsiteY16" fmla="*/ 183955 h 758825"/>
                <a:gd name="connsiteX17" fmla="*/ 520701 w 758825"/>
                <a:gd name="connsiteY17" fmla="*/ 237395 h 758825"/>
                <a:gd name="connsiteX18" fmla="*/ 430391 w 758825"/>
                <a:gd name="connsiteY18" fmla="*/ 327957 h 758825"/>
                <a:gd name="connsiteX19" fmla="*/ 521430 w 758825"/>
                <a:gd name="connsiteY19" fmla="*/ 237051 h 758825"/>
                <a:gd name="connsiteX20" fmla="*/ 521944 w 758825"/>
                <a:gd name="connsiteY20" fmla="*/ 236538 h 758825"/>
                <a:gd name="connsiteX21" fmla="*/ 521430 w 758825"/>
                <a:gd name="connsiteY21" fmla="*/ 237564 h 758825"/>
                <a:gd name="connsiteX22" fmla="*/ 575319 w 758825"/>
                <a:gd name="connsiteY22" fmla="*/ 273609 h 758825"/>
                <a:gd name="connsiteX23" fmla="*/ 641005 w 758825"/>
                <a:gd name="connsiteY23" fmla="*/ 287302 h 758825"/>
                <a:gd name="connsiteX24" fmla="*/ 639763 w 758825"/>
                <a:gd name="connsiteY24" fmla="*/ 285750 h 758825"/>
                <a:gd name="connsiteX25" fmla="*/ 642302 w 758825"/>
                <a:gd name="connsiteY25" fmla="*/ 288394 h 758825"/>
                <a:gd name="connsiteX26" fmla="*/ 641668 w 758825"/>
                <a:gd name="connsiteY26" fmla="*/ 287866 h 758825"/>
                <a:gd name="connsiteX27" fmla="*/ 641157 w 758825"/>
                <a:gd name="connsiteY27" fmla="*/ 287440 h 758825"/>
                <a:gd name="connsiteX28" fmla="*/ 641541 w 758825"/>
                <a:gd name="connsiteY28" fmla="*/ 334923 h 758825"/>
                <a:gd name="connsiteX29" fmla="*/ 658112 w 758825"/>
                <a:gd name="connsiteY29" fmla="*/ 372507 h 758825"/>
                <a:gd name="connsiteX30" fmla="*/ 658626 w 758825"/>
                <a:gd name="connsiteY30" fmla="*/ 373533 h 758825"/>
                <a:gd name="connsiteX31" fmla="*/ 662223 w 758825"/>
                <a:gd name="connsiteY31" fmla="*/ 377638 h 758825"/>
                <a:gd name="connsiteX32" fmla="*/ 664792 w 758825"/>
                <a:gd name="connsiteY32" fmla="*/ 380717 h 758825"/>
                <a:gd name="connsiteX33" fmla="*/ 758311 w 758825"/>
                <a:gd name="connsiteY33" fmla="*/ 403806 h 758825"/>
                <a:gd name="connsiteX34" fmla="*/ 758825 w 758825"/>
                <a:gd name="connsiteY34" fmla="*/ 404319 h 758825"/>
                <a:gd name="connsiteX35" fmla="*/ 212612 w 758825"/>
                <a:gd name="connsiteY35" fmla="*/ 658813 h 758825"/>
                <a:gd name="connsiteX36" fmla="*/ 156159 w 758825"/>
                <a:gd name="connsiteY36" fmla="*/ 602955 h 758825"/>
                <a:gd name="connsiteX37" fmla="*/ 155866 w 758825"/>
                <a:gd name="connsiteY37" fmla="*/ 603250 h 758825"/>
                <a:gd name="connsiteX38" fmla="*/ 155404 w 758825"/>
                <a:gd name="connsiteY38" fmla="*/ 602782 h 758825"/>
                <a:gd name="connsiteX39" fmla="*/ 1606 w 758825"/>
                <a:gd name="connsiteY39" fmla="*/ 757221 h 758825"/>
                <a:gd name="connsiteX40" fmla="*/ 155690 w 758825"/>
                <a:gd name="connsiteY40" fmla="*/ 603250 h 758825"/>
                <a:gd name="connsiteX41" fmla="*/ 212725 w 758825"/>
                <a:gd name="connsiteY41" fmla="*/ 659730 h 758825"/>
                <a:gd name="connsiteX42" fmla="*/ 1588 w 758825"/>
                <a:gd name="connsiteY42" fmla="*/ 758290 h 758825"/>
                <a:gd name="connsiteX43" fmla="*/ 1542 w 758825"/>
                <a:gd name="connsiteY43" fmla="*/ 758312 h 758825"/>
                <a:gd name="connsiteX44" fmla="*/ 1028 w 758825"/>
                <a:gd name="connsiteY44" fmla="*/ 758312 h 758825"/>
                <a:gd name="connsiteX45" fmla="*/ 0 w 758825"/>
                <a:gd name="connsiteY45" fmla="*/ 758825 h 758825"/>
                <a:gd name="connsiteX46" fmla="*/ 1028 w 758825"/>
                <a:gd name="connsiteY46" fmla="*/ 757798 h 758825"/>
                <a:gd name="connsiteX47" fmla="*/ 1588 w 758825"/>
                <a:gd name="connsiteY47" fmla="*/ 757238 h 758825"/>
                <a:gd name="connsiteX48" fmla="*/ 99813 w 758825"/>
                <a:gd name="connsiteY48" fmla="*/ 546100 h 758825"/>
                <a:gd name="connsiteX49" fmla="*/ 100148 w 758825"/>
                <a:gd name="connsiteY49" fmla="*/ 546438 h 758825"/>
                <a:gd name="connsiteX50" fmla="*/ 354168 w 758825"/>
                <a:gd name="connsiteY50" fmla="*/ 0 h 758825"/>
                <a:gd name="connsiteX0" fmla="*/ 642302 w 758825"/>
                <a:gd name="connsiteY0" fmla="*/ 288394 h 758825"/>
                <a:gd name="connsiteX1" fmla="*/ 642938 w 758825"/>
                <a:gd name="connsiteY1" fmla="*/ 288925 h 758825"/>
                <a:gd name="connsiteX2" fmla="*/ 642303 w 758825"/>
                <a:gd name="connsiteY2" fmla="*/ 288396 h 758825"/>
                <a:gd name="connsiteX3" fmla="*/ 642302 w 758825"/>
                <a:gd name="connsiteY3" fmla="*/ 288394 h 758825"/>
                <a:gd name="connsiteX4" fmla="*/ 354168 w 758825"/>
                <a:gd name="connsiteY4" fmla="*/ 0 h 758825"/>
                <a:gd name="connsiteX5" fmla="*/ 354681 w 758825"/>
                <a:gd name="connsiteY5" fmla="*/ 1027 h 758825"/>
                <a:gd name="connsiteX6" fmla="*/ 370565 w 758825"/>
                <a:gd name="connsiteY6" fmla="*/ 85297 h 758825"/>
                <a:gd name="connsiteX7" fmla="*/ 393624 w 758825"/>
                <a:gd name="connsiteY7" fmla="*/ 105851 h 758825"/>
                <a:gd name="connsiteX8" fmla="*/ 428083 w 758825"/>
                <a:gd name="connsiteY8" fmla="*/ 118376 h 758825"/>
                <a:gd name="connsiteX9" fmla="*/ 470812 w 758825"/>
                <a:gd name="connsiteY9" fmla="*/ 118184 h 758825"/>
                <a:gd name="connsiteX10" fmla="*/ 469900 w 758825"/>
                <a:gd name="connsiteY10" fmla="*/ 117475 h 758825"/>
                <a:gd name="connsiteX11" fmla="*/ 470581 w 758825"/>
                <a:gd name="connsiteY11" fmla="*/ 117475 h 758825"/>
                <a:gd name="connsiteX12" fmla="*/ 474663 w 758825"/>
                <a:gd name="connsiteY12" fmla="*/ 120650 h 758825"/>
                <a:gd name="connsiteX13" fmla="*/ 471942 w 758825"/>
                <a:gd name="connsiteY13" fmla="*/ 119062 h 758825"/>
                <a:gd name="connsiteX14" fmla="*/ 471261 w 758825"/>
                <a:gd name="connsiteY14" fmla="*/ 118533 h 758825"/>
                <a:gd name="connsiteX15" fmla="*/ 471033 w 758825"/>
                <a:gd name="connsiteY15" fmla="*/ 118356 h 758825"/>
                <a:gd name="connsiteX16" fmla="*/ 484512 w 758825"/>
                <a:gd name="connsiteY16" fmla="*/ 183955 h 758825"/>
                <a:gd name="connsiteX17" fmla="*/ 520701 w 758825"/>
                <a:gd name="connsiteY17" fmla="*/ 237395 h 758825"/>
                <a:gd name="connsiteX18" fmla="*/ 430391 w 758825"/>
                <a:gd name="connsiteY18" fmla="*/ 327957 h 758825"/>
                <a:gd name="connsiteX19" fmla="*/ 521430 w 758825"/>
                <a:gd name="connsiteY19" fmla="*/ 237051 h 758825"/>
                <a:gd name="connsiteX20" fmla="*/ 521944 w 758825"/>
                <a:gd name="connsiteY20" fmla="*/ 236538 h 758825"/>
                <a:gd name="connsiteX21" fmla="*/ 521430 w 758825"/>
                <a:gd name="connsiteY21" fmla="*/ 237564 h 758825"/>
                <a:gd name="connsiteX22" fmla="*/ 575319 w 758825"/>
                <a:gd name="connsiteY22" fmla="*/ 273609 h 758825"/>
                <a:gd name="connsiteX23" fmla="*/ 641005 w 758825"/>
                <a:gd name="connsiteY23" fmla="*/ 287302 h 758825"/>
                <a:gd name="connsiteX24" fmla="*/ 639763 w 758825"/>
                <a:gd name="connsiteY24" fmla="*/ 285750 h 758825"/>
                <a:gd name="connsiteX25" fmla="*/ 642302 w 758825"/>
                <a:gd name="connsiteY25" fmla="*/ 288394 h 758825"/>
                <a:gd name="connsiteX26" fmla="*/ 641668 w 758825"/>
                <a:gd name="connsiteY26" fmla="*/ 287866 h 758825"/>
                <a:gd name="connsiteX27" fmla="*/ 641157 w 758825"/>
                <a:gd name="connsiteY27" fmla="*/ 287440 h 758825"/>
                <a:gd name="connsiteX28" fmla="*/ 641541 w 758825"/>
                <a:gd name="connsiteY28" fmla="*/ 334923 h 758825"/>
                <a:gd name="connsiteX29" fmla="*/ 658112 w 758825"/>
                <a:gd name="connsiteY29" fmla="*/ 372507 h 758825"/>
                <a:gd name="connsiteX30" fmla="*/ 658626 w 758825"/>
                <a:gd name="connsiteY30" fmla="*/ 373533 h 758825"/>
                <a:gd name="connsiteX31" fmla="*/ 662223 w 758825"/>
                <a:gd name="connsiteY31" fmla="*/ 377638 h 758825"/>
                <a:gd name="connsiteX32" fmla="*/ 664792 w 758825"/>
                <a:gd name="connsiteY32" fmla="*/ 380717 h 758825"/>
                <a:gd name="connsiteX33" fmla="*/ 758311 w 758825"/>
                <a:gd name="connsiteY33" fmla="*/ 403806 h 758825"/>
                <a:gd name="connsiteX34" fmla="*/ 758825 w 758825"/>
                <a:gd name="connsiteY34" fmla="*/ 404319 h 758825"/>
                <a:gd name="connsiteX35" fmla="*/ 212612 w 758825"/>
                <a:gd name="connsiteY35" fmla="*/ 658813 h 758825"/>
                <a:gd name="connsiteX36" fmla="*/ 156159 w 758825"/>
                <a:gd name="connsiteY36" fmla="*/ 602955 h 758825"/>
                <a:gd name="connsiteX37" fmla="*/ 155866 w 758825"/>
                <a:gd name="connsiteY37" fmla="*/ 603250 h 758825"/>
                <a:gd name="connsiteX38" fmla="*/ 155404 w 758825"/>
                <a:gd name="connsiteY38" fmla="*/ 602782 h 758825"/>
                <a:gd name="connsiteX39" fmla="*/ 1606 w 758825"/>
                <a:gd name="connsiteY39" fmla="*/ 757221 h 758825"/>
                <a:gd name="connsiteX40" fmla="*/ 212725 w 758825"/>
                <a:gd name="connsiteY40" fmla="*/ 659730 h 758825"/>
                <a:gd name="connsiteX41" fmla="*/ 1588 w 758825"/>
                <a:gd name="connsiteY41" fmla="*/ 758290 h 758825"/>
                <a:gd name="connsiteX42" fmla="*/ 1542 w 758825"/>
                <a:gd name="connsiteY42" fmla="*/ 758312 h 758825"/>
                <a:gd name="connsiteX43" fmla="*/ 1028 w 758825"/>
                <a:gd name="connsiteY43" fmla="*/ 758312 h 758825"/>
                <a:gd name="connsiteX44" fmla="*/ 0 w 758825"/>
                <a:gd name="connsiteY44" fmla="*/ 758825 h 758825"/>
                <a:gd name="connsiteX45" fmla="*/ 1028 w 758825"/>
                <a:gd name="connsiteY45" fmla="*/ 757798 h 758825"/>
                <a:gd name="connsiteX46" fmla="*/ 1588 w 758825"/>
                <a:gd name="connsiteY46" fmla="*/ 757238 h 758825"/>
                <a:gd name="connsiteX47" fmla="*/ 99813 w 758825"/>
                <a:gd name="connsiteY47" fmla="*/ 546100 h 758825"/>
                <a:gd name="connsiteX48" fmla="*/ 100148 w 758825"/>
                <a:gd name="connsiteY48" fmla="*/ 546438 h 758825"/>
                <a:gd name="connsiteX49" fmla="*/ 354168 w 758825"/>
                <a:gd name="connsiteY49" fmla="*/ 0 h 758825"/>
                <a:gd name="connsiteX0" fmla="*/ 642302 w 758825"/>
                <a:gd name="connsiteY0" fmla="*/ 288394 h 758825"/>
                <a:gd name="connsiteX1" fmla="*/ 642938 w 758825"/>
                <a:gd name="connsiteY1" fmla="*/ 288925 h 758825"/>
                <a:gd name="connsiteX2" fmla="*/ 642303 w 758825"/>
                <a:gd name="connsiteY2" fmla="*/ 288396 h 758825"/>
                <a:gd name="connsiteX3" fmla="*/ 642302 w 758825"/>
                <a:gd name="connsiteY3" fmla="*/ 288394 h 758825"/>
                <a:gd name="connsiteX4" fmla="*/ 354168 w 758825"/>
                <a:gd name="connsiteY4" fmla="*/ 0 h 758825"/>
                <a:gd name="connsiteX5" fmla="*/ 354681 w 758825"/>
                <a:gd name="connsiteY5" fmla="*/ 1027 h 758825"/>
                <a:gd name="connsiteX6" fmla="*/ 370565 w 758825"/>
                <a:gd name="connsiteY6" fmla="*/ 85297 h 758825"/>
                <a:gd name="connsiteX7" fmla="*/ 393624 w 758825"/>
                <a:gd name="connsiteY7" fmla="*/ 105851 h 758825"/>
                <a:gd name="connsiteX8" fmla="*/ 428083 w 758825"/>
                <a:gd name="connsiteY8" fmla="*/ 118376 h 758825"/>
                <a:gd name="connsiteX9" fmla="*/ 470812 w 758825"/>
                <a:gd name="connsiteY9" fmla="*/ 118184 h 758825"/>
                <a:gd name="connsiteX10" fmla="*/ 469900 w 758825"/>
                <a:gd name="connsiteY10" fmla="*/ 117475 h 758825"/>
                <a:gd name="connsiteX11" fmla="*/ 470581 w 758825"/>
                <a:gd name="connsiteY11" fmla="*/ 117475 h 758825"/>
                <a:gd name="connsiteX12" fmla="*/ 474663 w 758825"/>
                <a:gd name="connsiteY12" fmla="*/ 120650 h 758825"/>
                <a:gd name="connsiteX13" fmla="*/ 471942 w 758825"/>
                <a:gd name="connsiteY13" fmla="*/ 119062 h 758825"/>
                <a:gd name="connsiteX14" fmla="*/ 471261 w 758825"/>
                <a:gd name="connsiteY14" fmla="*/ 118533 h 758825"/>
                <a:gd name="connsiteX15" fmla="*/ 471033 w 758825"/>
                <a:gd name="connsiteY15" fmla="*/ 118356 h 758825"/>
                <a:gd name="connsiteX16" fmla="*/ 484512 w 758825"/>
                <a:gd name="connsiteY16" fmla="*/ 183955 h 758825"/>
                <a:gd name="connsiteX17" fmla="*/ 520701 w 758825"/>
                <a:gd name="connsiteY17" fmla="*/ 237395 h 758825"/>
                <a:gd name="connsiteX18" fmla="*/ 430391 w 758825"/>
                <a:gd name="connsiteY18" fmla="*/ 327957 h 758825"/>
                <a:gd name="connsiteX19" fmla="*/ 521430 w 758825"/>
                <a:gd name="connsiteY19" fmla="*/ 237051 h 758825"/>
                <a:gd name="connsiteX20" fmla="*/ 521944 w 758825"/>
                <a:gd name="connsiteY20" fmla="*/ 236538 h 758825"/>
                <a:gd name="connsiteX21" fmla="*/ 521430 w 758825"/>
                <a:gd name="connsiteY21" fmla="*/ 237564 h 758825"/>
                <a:gd name="connsiteX22" fmla="*/ 575319 w 758825"/>
                <a:gd name="connsiteY22" fmla="*/ 273609 h 758825"/>
                <a:gd name="connsiteX23" fmla="*/ 641005 w 758825"/>
                <a:gd name="connsiteY23" fmla="*/ 287302 h 758825"/>
                <a:gd name="connsiteX24" fmla="*/ 639763 w 758825"/>
                <a:gd name="connsiteY24" fmla="*/ 285750 h 758825"/>
                <a:gd name="connsiteX25" fmla="*/ 642302 w 758825"/>
                <a:gd name="connsiteY25" fmla="*/ 288394 h 758825"/>
                <a:gd name="connsiteX26" fmla="*/ 641668 w 758825"/>
                <a:gd name="connsiteY26" fmla="*/ 287866 h 758825"/>
                <a:gd name="connsiteX27" fmla="*/ 641157 w 758825"/>
                <a:gd name="connsiteY27" fmla="*/ 287440 h 758825"/>
                <a:gd name="connsiteX28" fmla="*/ 641541 w 758825"/>
                <a:gd name="connsiteY28" fmla="*/ 334923 h 758825"/>
                <a:gd name="connsiteX29" fmla="*/ 658112 w 758825"/>
                <a:gd name="connsiteY29" fmla="*/ 372507 h 758825"/>
                <a:gd name="connsiteX30" fmla="*/ 658626 w 758825"/>
                <a:gd name="connsiteY30" fmla="*/ 373533 h 758825"/>
                <a:gd name="connsiteX31" fmla="*/ 662223 w 758825"/>
                <a:gd name="connsiteY31" fmla="*/ 377638 h 758825"/>
                <a:gd name="connsiteX32" fmla="*/ 664792 w 758825"/>
                <a:gd name="connsiteY32" fmla="*/ 380717 h 758825"/>
                <a:gd name="connsiteX33" fmla="*/ 758311 w 758825"/>
                <a:gd name="connsiteY33" fmla="*/ 403806 h 758825"/>
                <a:gd name="connsiteX34" fmla="*/ 758825 w 758825"/>
                <a:gd name="connsiteY34" fmla="*/ 404319 h 758825"/>
                <a:gd name="connsiteX35" fmla="*/ 212612 w 758825"/>
                <a:gd name="connsiteY35" fmla="*/ 658813 h 758825"/>
                <a:gd name="connsiteX36" fmla="*/ 156159 w 758825"/>
                <a:gd name="connsiteY36" fmla="*/ 602955 h 758825"/>
                <a:gd name="connsiteX37" fmla="*/ 155866 w 758825"/>
                <a:gd name="connsiteY37" fmla="*/ 603250 h 758825"/>
                <a:gd name="connsiteX38" fmla="*/ 1606 w 758825"/>
                <a:gd name="connsiteY38" fmla="*/ 757221 h 758825"/>
                <a:gd name="connsiteX39" fmla="*/ 212725 w 758825"/>
                <a:gd name="connsiteY39" fmla="*/ 659730 h 758825"/>
                <a:gd name="connsiteX40" fmla="*/ 1588 w 758825"/>
                <a:gd name="connsiteY40" fmla="*/ 758290 h 758825"/>
                <a:gd name="connsiteX41" fmla="*/ 1542 w 758825"/>
                <a:gd name="connsiteY41" fmla="*/ 758312 h 758825"/>
                <a:gd name="connsiteX42" fmla="*/ 1028 w 758825"/>
                <a:gd name="connsiteY42" fmla="*/ 758312 h 758825"/>
                <a:gd name="connsiteX43" fmla="*/ 0 w 758825"/>
                <a:gd name="connsiteY43" fmla="*/ 758825 h 758825"/>
                <a:gd name="connsiteX44" fmla="*/ 1028 w 758825"/>
                <a:gd name="connsiteY44" fmla="*/ 757798 h 758825"/>
                <a:gd name="connsiteX45" fmla="*/ 1588 w 758825"/>
                <a:gd name="connsiteY45" fmla="*/ 757238 h 758825"/>
                <a:gd name="connsiteX46" fmla="*/ 99813 w 758825"/>
                <a:gd name="connsiteY46" fmla="*/ 546100 h 758825"/>
                <a:gd name="connsiteX47" fmla="*/ 100148 w 758825"/>
                <a:gd name="connsiteY47" fmla="*/ 546438 h 758825"/>
                <a:gd name="connsiteX48" fmla="*/ 354168 w 758825"/>
                <a:gd name="connsiteY48" fmla="*/ 0 h 758825"/>
                <a:gd name="connsiteX0" fmla="*/ 642302 w 758825"/>
                <a:gd name="connsiteY0" fmla="*/ 288394 h 758825"/>
                <a:gd name="connsiteX1" fmla="*/ 642938 w 758825"/>
                <a:gd name="connsiteY1" fmla="*/ 288925 h 758825"/>
                <a:gd name="connsiteX2" fmla="*/ 642303 w 758825"/>
                <a:gd name="connsiteY2" fmla="*/ 288396 h 758825"/>
                <a:gd name="connsiteX3" fmla="*/ 642302 w 758825"/>
                <a:gd name="connsiteY3" fmla="*/ 288394 h 758825"/>
                <a:gd name="connsiteX4" fmla="*/ 354168 w 758825"/>
                <a:gd name="connsiteY4" fmla="*/ 0 h 758825"/>
                <a:gd name="connsiteX5" fmla="*/ 354681 w 758825"/>
                <a:gd name="connsiteY5" fmla="*/ 1027 h 758825"/>
                <a:gd name="connsiteX6" fmla="*/ 370565 w 758825"/>
                <a:gd name="connsiteY6" fmla="*/ 85297 h 758825"/>
                <a:gd name="connsiteX7" fmla="*/ 393624 w 758825"/>
                <a:gd name="connsiteY7" fmla="*/ 105851 h 758825"/>
                <a:gd name="connsiteX8" fmla="*/ 428083 w 758825"/>
                <a:gd name="connsiteY8" fmla="*/ 118376 h 758825"/>
                <a:gd name="connsiteX9" fmla="*/ 470812 w 758825"/>
                <a:gd name="connsiteY9" fmla="*/ 118184 h 758825"/>
                <a:gd name="connsiteX10" fmla="*/ 469900 w 758825"/>
                <a:gd name="connsiteY10" fmla="*/ 117475 h 758825"/>
                <a:gd name="connsiteX11" fmla="*/ 470581 w 758825"/>
                <a:gd name="connsiteY11" fmla="*/ 117475 h 758825"/>
                <a:gd name="connsiteX12" fmla="*/ 474663 w 758825"/>
                <a:gd name="connsiteY12" fmla="*/ 120650 h 758825"/>
                <a:gd name="connsiteX13" fmla="*/ 471942 w 758825"/>
                <a:gd name="connsiteY13" fmla="*/ 119062 h 758825"/>
                <a:gd name="connsiteX14" fmla="*/ 471261 w 758825"/>
                <a:gd name="connsiteY14" fmla="*/ 118533 h 758825"/>
                <a:gd name="connsiteX15" fmla="*/ 471033 w 758825"/>
                <a:gd name="connsiteY15" fmla="*/ 118356 h 758825"/>
                <a:gd name="connsiteX16" fmla="*/ 484512 w 758825"/>
                <a:gd name="connsiteY16" fmla="*/ 183955 h 758825"/>
                <a:gd name="connsiteX17" fmla="*/ 520701 w 758825"/>
                <a:gd name="connsiteY17" fmla="*/ 237395 h 758825"/>
                <a:gd name="connsiteX18" fmla="*/ 430391 w 758825"/>
                <a:gd name="connsiteY18" fmla="*/ 327957 h 758825"/>
                <a:gd name="connsiteX19" fmla="*/ 521430 w 758825"/>
                <a:gd name="connsiteY19" fmla="*/ 237051 h 758825"/>
                <a:gd name="connsiteX20" fmla="*/ 521944 w 758825"/>
                <a:gd name="connsiteY20" fmla="*/ 236538 h 758825"/>
                <a:gd name="connsiteX21" fmla="*/ 521430 w 758825"/>
                <a:gd name="connsiteY21" fmla="*/ 237564 h 758825"/>
                <a:gd name="connsiteX22" fmla="*/ 575319 w 758825"/>
                <a:gd name="connsiteY22" fmla="*/ 273609 h 758825"/>
                <a:gd name="connsiteX23" fmla="*/ 641005 w 758825"/>
                <a:gd name="connsiteY23" fmla="*/ 287302 h 758825"/>
                <a:gd name="connsiteX24" fmla="*/ 639763 w 758825"/>
                <a:gd name="connsiteY24" fmla="*/ 285750 h 758825"/>
                <a:gd name="connsiteX25" fmla="*/ 642302 w 758825"/>
                <a:gd name="connsiteY25" fmla="*/ 288394 h 758825"/>
                <a:gd name="connsiteX26" fmla="*/ 641668 w 758825"/>
                <a:gd name="connsiteY26" fmla="*/ 287866 h 758825"/>
                <a:gd name="connsiteX27" fmla="*/ 641157 w 758825"/>
                <a:gd name="connsiteY27" fmla="*/ 287440 h 758825"/>
                <a:gd name="connsiteX28" fmla="*/ 641541 w 758825"/>
                <a:gd name="connsiteY28" fmla="*/ 334923 h 758825"/>
                <a:gd name="connsiteX29" fmla="*/ 658112 w 758825"/>
                <a:gd name="connsiteY29" fmla="*/ 372507 h 758825"/>
                <a:gd name="connsiteX30" fmla="*/ 658626 w 758825"/>
                <a:gd name="connsiteY30" fmla="*/ 373533 h 758825"/>
                <a:gd name="connsiteX31" fmla="*/ 662223 w 758825"/>
                <a:gd name="connsiteY31" fmla="*/ 377638 h 758825"/>
                <a:gd name="connsiteX32" fmla="*/ 664792 w 758825"/>
                <a:gd name="connsiteY32" fmla="*/ 380717 h 758825"/>
                <a:gd name="connsiteX33" fmla="*/ 758311 w 758825"/>
                <a:gd name="connsiteY33" fmla="*/ 403806 h 758825"/>
                <a:gd name="connsiteX34" fmla="*/ 758825 w 758825"/>
                <a:gd name="connsiteY34" fmla="*/ 404319 h 758825"/>
                <a:gd name="connsiteX35" fmla="*/ 212612 w 758825"/>
                <a:gd name="connsiteY35" fmla="*/ 658813 h 758825"/>
                <a:gd name="connsiteX36" fmla="*/ 156159 w 758825"/>
                <a:gd name="connsiteY36" fmla="*/ 602955 h 758825"/>
                <a:gd name="connsiteX37" fmla="*/ 1606 w 758825"/>
                <a:gd name="connsiteY37" fmla="*/ 757221 h 758825"/>
                <a:gd name="connsiteX38" fmla="*/ 212725 w 758825"/>
                <a:gd name="connsiteY38" fmla="*/ 659730 h 758825"/>
                <a:gd name="connsiteX39" fmla="*/ 1588 w 758825"/>
                <a:gd name="connsiteY39" fmla="*/ 758290 h 758825"/>
                <a:gd name="connsiteX40" fmla="*/ 1542 w 758825"/>
                <a:gd name="connsiteY40" fmla="*/ 758312 h 758825"/>
                <a:gd name="connsiteX41" fmla="*/ 1028 w 758825"/>
                <a:gd name="connsiteY41" fmla="*/ 758312 h 758825"/>
                <a:gd name="connsiteX42" fmla="*/ 0 w 758825"/>
                <a:gd name="connsiteY42" fmla="*/ 758825 h 758825"/>
                <a:gd name="connsiteX43" fmla="*/ 1028 w 758825"/>
                <a:gd name="connsiteY43" fmla="*/ 757798 h 758825"/>
                <a:gd name="connsiteX44" fmla="*/ 1588 w 758825"/>
                <a:gd name="connsiteY44" fmla="*/ 757238 h 758825"/>
                <a:gd name="connsiteX45" fmla="*/ 99813 w 758825"/>
                <a:gd name="connsiteY45" fmla="*/ 546100 h 758825"/>
                <a:gd name="connsiteX46" fmla="*/ 100148 w 758825"/>
                <a:gd name="connsiteY46" fmla="*/ 546438 h 758825"/>
                <a:gd name="connsiteX47" fmla="*/ 354168 w 758825"/>
                <a:gd name="connsiteY47" fmla="*/ 0 h 758825"/>
                <a:gd name="connsiteX0" fmla="*/ 642302 w 758825"/>
                <a:gd name="connsiteY0" fmla="*/ 288394 h 758825"/>
                <a:gd name="connsiteX1" fmla="*/ 642938 w 758825"/>
                <a:gd name="connsiteY1" fmla="*/ 288925 h 758825"/>
                <a:gd name="connsiteX2" fmla="*/ 642303 w 758825"/>
                <a:gd name="connsiteY2" fmla="*/ 288396 h 758825"/>
                <a:gd name="connsiteX3" fmla="*/ 642302 w 758825"/>
                <a:gd name="connsiteY3" fmla="*/ 288394 h 758825"/>
                <a:gd name="connsiteX4" fmla="*/ 354168 w 758825"/>
                <a:gd name="connsiteY4" fmla="*/ 0 h 758825"/>
                <a:gd name="connsiteX5" fmla="*/ 354681 w 758825"/>
                <a:gd name="connsiteY5" fmla="*/ 1027 h 758825"/>
                <a:gd name="connsiteX6" fmla="*/ 370565 w 758825"/>
                <a:gd name="connsiteY6" fmla="*/ 85297 h 758825"/>
                <a:gd name="connsiteX7" fmla="*/ 393624 w 758825"/>
                <a:gd name="connsiteY7" fmla="*/ 105851 h 758825"/>
                <a:gd name="connsiteX8" fmla="*/ 428083 w 758825"/>
                <a:gd name="connsiteY8" fmla="*/ 118376 h 758825"/>
                <a:gd name="connsiteX9" fmla="*/ 470812 w 758825"/>
                <a:gd name="connsiteY9" fmla="*/ 118184 h 758825"/>
                <a:gd name="connsiteX10" fmla="*/ 469900 w 758825"/>
                <a:gd name="connsiteY10" fmla="*/ 117475 h 758825"/>
                <a:gd name="connsiteX11" fmla="*/ 470581 w 758825"/>
                <a:gd name="connsiteY11" fmla="*/ 117475 h 758825"/>
                <a:gd name="connsiteX12" fmla="*/ 474663 w 758825"/>
                <a:gd name="connsiteY12" fmla="*/ 120650 h 758825"/>
                <a:gd name="connsiteX13" fmla="*/ 471942 w 758825"/>
                <a:gd name="connsiteY13" fmla="*/ 119062 h 758825"/>
                <a:gd name="connsiteX14" fmla="*/ 471261 w 758825"/>
                <a:gd name="connsiteY14" fmla="*/ 118533 h 758825"/>
                <a:gd name="connsiteX15" fmla="*/ 471033 w 758825"/>
                <a:gd name="connsiteY15" fmla="*/ 118356 h 758825"/>
                <a:gd name="connsiteX16" fmla="*/ 484512 w 758825"/>
                <a:gd name="connsiteY16" fmla="*/ 183955 h 758825"/>
                <a:gd name="connsiteX17" fmla="*/ 520701 w 758825"/>
                <a:gd name="connsiteY17" fmla="*/ 237395 h 758825"/>
                <a:gd name="connsiteX18" fmla="*/ 430391 w 758825"/>
                <a:gd name="connsiteY18" fmla="*/ 327957 h 758825"/>
                <a:gd name="connsiteX19" fmla="*/ 521430 w 758825"/>
                <a:gd name="connsiteY19" fmla="*/ 237051 h 758825"/>
                <a:gd name="connsiteX20" fmla="*/ 521944 w 758825"/>
                <a:gd name="connsiteY20" fmla="*/ 236538 h 758825"/>
                <a:gd name="connsiteX21" fmla="*/ 521430 w 758825"/>
                <a:gd name="connsiteY21" fmla="*/ 237564 h 758825"/>
                <a:gd name="connsiteX22" fmla="*/ 575319 w 758825"/>
                <a:gd name="connsiteY22" fmla="*/ 273609 h 758825"/>
                <a:gd name="connsiteX23" fmla="*/ 641005 w 758825"/>
                <a:gd name="connsiteY23" fmla="*/ 287302 h 758825"/>
                <a:gd name="connsiteX24" fmla="*/ 639763 w 758825"/>
                <a:gd name="connsiteY24" fmla="*/ 285750 h 758825"/>
                <a:gd name="connsiteX25" fmla="*/ 642302 w 758825"/>
                <a:gd name="connsiteY25" fmla="*/ 288394 h 758825"/>
                <a:gd name="connsiteX26" fmla="*/ 641668 w 758825"/>
                <a:gd name="connsiteY26" fmla="*/ 287866 h 758825"/>
                <a:gd name="connsiteX27" fmla="*/ 641157 w 758825"/>
                <a:gd name="connsiteY27" fmla="*/ 287440 h 758825"/>
                <a:gd name="connsiteX28" fmla="*/ 641541 w 758825"/>
                <a:gd name="connsiteY28" fmla="*/ 334923 h 758825"/>
                <a:gd name="connsiteX29" fmla="*/ 658112 w 758825"/>
                <a:gd name="connsiteY29" fmla="*/ 372507 h 758825"/>
                <a:gd name="connsiteX30" fmla="*/ 658626 w 758825"/>
                <a:gd name="connsiteY30" fmla="*/ 373533 h 758825"/>
                <a:gd name="connsiteX31" fmla="*/ 662223 w 758825"/>
                <a:gd name="connsiteY31" fmla="*/ 377638 h 758825"/>
                <a:gd name="connsiteX32" fmla="*/ 664792 w 758825"/>
                <a:gd name="connsiteY32" fmla="*/ 380717 h 758825"/>
                <a:gd name="connsiteX33" fmla="*/ 758311 w 758825"/>
                <a:gd name="connsiteY33" fmla="*/ 403806 h 758825"/>
                <a:gd name="connsiteX34" fmla="*/ 758825 w 758825"/>
                <a:gd name="connsiteY34" fmla="*/ 404319 h 758825"/>
                <a:gd name="connsiteX35" fmla="*/ 212612 w 758825"/>
                <a:gd name="connsiteY35" fmla="*/ 658813 h 758825"/>
                <a:gd name="connsiteX36" fmla="*/ 1606 w 758825"/>
                <a:gd name="connsiteY36" fmla="*/ 757221 h 758825"/>
                <a:gd name="connsiteX37" fmla="*/ 212725 w 758825"/>
                <a:gd name="connsiteY37" fmla="*/ 659730 h 758825"/>
                <a:gd name="connsiteX38" fmla="*/ 1588 w 758825"/>
                <a:gd name="connsiteY38" fmla="*/ 758290 h 758825"/>
                <a:gd name="connsiteX39" fmla="*/ 1542 w 758825"/>
                <a:gd name="connsiteY39" fmla="*/ 758312 h 758825"/>
                <a:gd name="connsiteX40" fmla="*/ 1028 w 758825"/>
                <a:gd name="connsiteY40" fmla="*/ 758312 h 758825"/>
                <a:gd name="connsiteX41" fmla="*/ 0 w 758825"/>
                <a:gd name="connsiteY41" fmla="*/ 758825 h 758825"/>
                <a:gd name="connsiteX42" fmla="*/ 1028 w 758825"/>
                <a:gd name="connsiteY42" fmla="*/ 757798 h 758825"/>
                <a:gd name="connsiteX43" fmla="*/ 1588 w 758825"/>
                <a:gd name="connsiteY43" fmla="*/ 757238 h 758825"/>
                <a:gd name="connsiteX44" fmla="*/ 99813 w 758825"/>
                <a:gd name="connsiteY44" fmla="*/ 546100 h 758825"/>
                <a:gd name="connsiteX45" fmla="*/ 100148 w 758825"/>
                <a:gd name="connsiteY45" fmla="*/ 546438 h 758825"/>
                <a:gd name="connsiteX46" fmla="*/ 354168 w 758825"/>
                <a:gd name="connsiteY46" fmla="*/ 0 h 758825"/>
                <a:gd name="connsiteX0" fmla="*/ 642302 w 758825"/>
                <a:gd name="connsiteY0" fmla="*/ 288394 h 758825"/>
                <a:gd name="connsiteX1" fmla="*/ 642938 w 758825"/>
                <a:gd name="connsiteY1" fmla="*/ 288925 h 758825"/>
                <a:gd name="connsiteX2" fmla="*/ 642303 w 758825"/>
                <a:gd name="connsiteY2" fmla="*/ 288396 h 758825"/>
                <a:gd name="connsiteX3" fmla="*/ 642302 w 758825"/>
                <a:gd name="connsiteY3" fmla="*/ 288394 h 758825"/>
                <a:gd name="connsiteX4" fmla="*/ 354168 w 758825"/>
                <a:gd name="connsiteY4" fmla="*/ 0 h 758825"/>
                <a:gd name="connsiteX5" fmla="*/ 354681 w 758825"/>
                <a:gd name="connsiteY5" fmla="*/ 1027 h 758825"/>
                <a:gd name="connsiteX6" fmla="*/ 370565 w 758825"/>
                <a:gd name="connsiteY6" fmla="*/ 85297 h 758825"/>
                <a:gd name="connsiteX7" fmla="*/ 393624 w 758825"/>
                <a:gd name="connsiteY7" fmla="*/ 105851 h 758825"/>
                <a:gd name="connsiteX8" fmla="*/ 428083 w 758825"/>
                <a:gd name="connsiteY8" fmla="*/ 118376 h 758825"/>
                <a:gd name="connsiteX9" fmla="*/ 470812 w 758825"/>
                <a:gd name="connsiteY9" fmla="*/ 118184 h 758825"/>
                <a:gd name="connsiteX10" fmla="*/ 469900 w 758825"/>
                <a:gd name="connsiteY10" fmla="*/ 117475 h 758825"/>
                <a:gd name="connsiteX11" fmla="*/ 470581 w 758825"/>
                <a:gd name="connsiteY11" fmla="*/ 117475 h 758825"/>
                <a:gd name="connsiteX12" fmla="*/ 474663 w 758825"/>
                <a:gd name="connsiteY12" fmla="*/ 120650 h 758825"/>
                <a:gd name="connsiteX13" fmla="*/ 471942 w 758825"/>
                <a:gd name="connsiteY13" fmla="*/ 119062 h 758825"/>
                <a:gd name="connsiteX14" fmla="*/ 471261 w 758825"/>
                <a:gd name="connsiteY14" fmla="*/ 118533 h 758825"/>
                <a:gd name="connsiteX15" fmla="*/ 471033 w 758825"/>
                <a:gd name="connsiteY15" fmla="*/ 118356 h 758825"/>
                <a:gd name="connsiteX16" fmla="*/ 484512 w 758825"/>
                <a:gd name="connsiteY16" fmla="*/ 183955 h 758825"/>
                <a:gd name="connsiteX17" fmla="*/ 520701 w 758825"/>
                <a:gd name="connsiteY17" fmla="*/ 237395 h 758825"/>
                <a:gd name="connsiteX18" fmla="*/ 521430 w 758825"/>
                <a:gd name="connsiteY18" fmla="*/ 237051 h 758825"/>
                <a:gd name="connsiteX19" fmla="*/ 521944 w 758825"/>
                <a:gd name="connsiteY19" fmla="*/ 236538 h 758825"/>
                <a:gd name="connsiteX20" fmla="*/ 521430 w 758825"/>
                <a:gd name="connsiteY20" fmla="*/ 237564 h 758825"/>
                <a:gd name="connsiteX21" fmla="*/ 575319 w 758825"/>
                <a:gd name="connsiteY21" fmla="*/ 273609 h 758825"/>
                <a:gd name="connsiteX22" fmla="*/ 641005 w 758825"/>
                <a:gd name="connsiteY22" fmla="*/ 287302 h 758825"/>
                <a:gd name="connsiteX23" fmla="*/ 639763 w 758825"/>
                <a:gd name="connsiteY23" fmla="*/ 285750 h 758825"/>
                <a:gd name="connsiteX24" fmla="*/ 642302 w 758825"/>
                <a:gd name="connsiteY24" fmla="*/ 288394 h 758825"/>
                <a:gd name="connsiteX25" fmla="*/ 641668 w 758825"/>
                <a:gd name="connsiteY25" fmla="*/ 287866 h 758825"/>
                <a:gd name="connsiteX26" fmla="*/ 641157 w 758825"/>
                <a:gd name="connsiteY26" fmla="*/ 287440 h 758825"/>
                <a:gd name="connsiteX27" fmla="*/ 641541 w 758825"/>
                <a:gd name="connsiteY27" fmla="*/ 334923 h 758825"/>
                <a:gd name="connsiteX28" fmla="*/ 658112 w 758825"/>
                <a:gd name="connsiteY28" fmla="*/ 372507 h 758825"/>
                <a:gd name="connsiteX29" fmla="*/ 658626 w 758825"/>
                <a:gd name="connsiteY29" fmla="*/ 373533 h 758825"/>
                <a:gd name="connsiteX30" fmla="*/ 662223 w 758825"/>
                <a:gd name="connsiteY30" fmla="*/ 377638 h 758825"/>
                <a:gd name="connsiteX31" fmla="*/ 664792 w 758825"/>
                <a:gd name="connsiteY31" fmla="*/ 380717 h 758825"/>
                <a:gd name="connsiteX32" fmla="*/ 758311 w 758825"/>
                <a:gd name="connsiteY32" fmla="*/ 403806 h 758825"/>
                <a:gd name="connsiteX33" fmla="*/ 758825 w 758825"/>
                <a:gd name="connsiteY33" fmla="*/ 404319 h 758825"/>
                <a:gd name="connsiteX34" fmla="*/ 212612 w 758825"/>
                <a:gd name="connsiteY34" fmla="*/ 658813 h 758825"/>
                <a:gd name="connsiteX35" fmla="*/ 1606 w 758825"/>
                <a:gd name="connsiteY35" fmla="*/ 757221 h 758825"/>
                <a:gd name="connsiteX36" fmla="*/ 212725 w 758825"/>
                <a:gd name="connsiteY36" fmla="*/ 659730 h 758825"/>
                <a:gd name="connsiteX37" fmla="*/ 1588 w 758825"/>
                <a:gd name="connsiteY37" fmla="*/ 758290 h 758825"/>
                <a:gd name="connsiteX38" fmla="*/ 1542 w 758825"/>
                <a:gd name="connsiteY38" fmla="*/ 758312 h 758825"/>
                <a:gd name="connsiteX39" fmla="*/ 1028 w 758825"/>
                <a:gd name="connsiteY39" fmla="*/ 758312 h 758825"/>
                <a:gd name="connsiteX40" fmla="*/ 0 w 758825"/>
                <a:gd name="connsiteY40" fmla="*/ 758825 h 758825"/>
                <a:gd name="connsiteX41" fmla="*/ 1028 w 758825"/>
                <a:gd name="connsiteY41" fmla="*/ 757798 h 758825"/>
                <a:gd name="connsiteX42" fmla="*/ 1588 w 758825"/>
                <a:gd name="connsiteY42" fmla="*/ 757238 h 758825"/>
                <a:gd name="connsiteX43" fmla="*/ 99813 w 758825"/>
                <a:gd name="connsiteY43" fmla="*/ 546100 h 758825"/>
                <a:gd name="connsiteX44" fmla="*/ 100148 w 758825"/>
                <a:gd name="connsiteY44" fmla="*/ 546438 h 758825"/>
                <a:gd name="connsiteX45" fmla="*/ 354168 w 758825"/>
                <a:gd name="connsiteY45" fmla="*/ 0 h 75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58825" h="758825">
                  <a:moveTo>
                    <a:pt x="642302" y="288394"/>
                  </a:moveTo>
                  <a:lnTo>
                    <a:pt x="642938" y="288925"/>
                  </a:lnTo>
                  <a:lnTo>
                    <a:pt x="642303" y="288396"/>
                  </a:lnTo>
                  <a:cubicBezTo>
                    <a:pt x="642303" y="288395"/>
                    <a:pt x="642302" y="288395"/>
                    <a:pt x="642302" y="288394"/>
                  </a:cubicBezTo>
                  <a:close/>
                  <a:moveTo>
                    <a:pt x="354168" y="0"/>
                  </a:moveTo>
                  <a:lnTo>
                    <a:pt x="354681" y="1027"/>
                  </a:lnTo>
                  <a:cubicBezTo>
                    <a:pt x="348532" y="34941"/>
                    <a:pt x="354681" y="64230"/>
                    <a:pt x="370565" y="85297"/>
                  </a:cubicBezTo>
                  <a:cubicBezTo>
                    <a:pt x="376202" y="94033"/>
                    <a:pt x="383888" y="100713"/>
                    <a:pt x="393624" y="105851"/>
                  </a:cubicBezTo>
                  <a:cubicBezTo>
                    <a:pt x="403616" y="112017"/>
                    <a:pt x="415145" y="116256"/>
                    <a:pt x="428083" y="118376"/>
                  </a:cubicBezTo>
                  <a:lnTo>
                    <a:pt x="470812" y="118184"/>
                  </a:lnTo>
                  <a:lnTo>
                    <a:pt x="469900" y="117475"/>
                  </a:lnTo>
                  <a:lnTo>
                    <a:pt x="470581" y="117475"/>
                  </a:lnTo>
                  <a:lnTo>
                    <a:pt x="474663" y="120650"/>
                  </a:lnTo>
                  <a:lnTo>
                    <a:pt x="471942" y="119062"/>
                  </a:lnTo>
                  <a:lnTo>
                    <a:pt x="471261" y="118533"/>
                  </a:lnTo>
                  <a:lnTo>
                    <a:pt x="471033" y="118356"/>
                  </a:lnTo>
                  <a:lnTo>
                    <a:pt x="484512" y="183955"/>
                  </a:lnTo>
                  <a:cubicBezTo>
                    <a:pt x="493031" y="204123"/>
                    <a:pt x="505329" y="222236"/>
                    <a:pt x="520701" y="237395"/>
                  </a:cubicBezTo>
                  <a:lnTo>
                    <a:pt x="521430" y="237051"/>
                  </a:lnTo>
                  <a:lnTo>
                    <a:pt x="521944" y="236538"/>
                  </a:lnTo>
                  <a:lnTo>
                    <a:pt x="521430" y="237564"/>
                  </a:lnTo>
                  <a:cubicBezTo>
                    <a:pt x="536846" y="252700"/>
                    <a:pt x="555087" y="265014"/>
                    <a:pt x="575319" y="273609"/>
                  </a:cubicBezTo>
                  <a:lnTo>
                    <a:pt x="641005" y="287302"/>
                  </a:lnTo>
                  <a:lnTo>
                    <a:pt x="639763" y="285750"/>
                  </a:lnTo>
                  <a:lnTo>
                    <a:pt x="642302" y="288394"/>
                  </a:lnTo>
                  <a:lnTo>
                    <a:pt x="641668" y="287866"/>
                  </a:lnTo>
                  <a:lnTo>
                    <a:pt x="641157" y="287440"/>
                  </a:lnTo>
                  <a:lnTo>
                    <a:pt x="641541" y="334923"/>
                  </a:lnTo>
                  <a:cubicBezTo>
                    <a:pt x="644496" y="349290"/>
                    <a:pt x="650148" y="361989"/>
                    <a:pt x="658112" y="372507"/>
                  </a:cubicBezTo>
                  <a:cubicBezTo>
                    <a:pt x="658112" y="373020"/>
                    <a:pt x="658626" y="373020"/>
                    <a:pt x="658626" y="373533"/>
                  </a:cubicBezTo>
                  <a:cubicBezTo>
                    <a:pt x="659654" y="375073"/>
                    <a:pt x="661195" y="376099"/>
                    <a:pt x="662223" y="377638"/>
                  </a:cubicBezTo>
                  <a:cubicBezTo>
                    <a:pt x="663251" y="378664"/>
                    <a:pt x="663765" y="379691"/>
                    <a:pt x="664792" y="380717"/>
                  </a:cubicBezTo>
                  <a:cubicBezTo>
                    <a:pt x="686887" y="403293"/>
                    <a:pt x="719773" y="413042"/>
                    <a:pt x="758311" y="403806"/>
                  </a:cubicBezTo>
                  <a:lnTo>
                    <a:pt x="758825" y="404319"/>
                  </a:lnTo>
                  <a:lnTo>
                    <a:pt x="212612" y="658813"/>
                  </a:lnTo>
                  <a:lnTo>
                    <a:pt x="1606" y="757221"/>
                  </a:lnTo>
                  <a:lnTo>
                    <a:pt x="212725" y="659730"/>
                  </a:lnTo>
                  <a:lnTo>
                    <a:pt x="1588" y="758290"/>
                  </a:lnTo>
                  <a:cubicBezTo>
                    <a:pt x="1573" y="758297"/>
                    <a:pt x="1557" y="758305"/>
                    <a:pt x="1542" y="758312"/>
                  </a:cubicBezTo>
                  <a:lnTo>
                    <a:pt x="1028" y="758312"/>
                  </a:lnTo>
                  <a:lnTo>
                    <a:pt x="0" y="758825"/>
                  </a:lnTo>
                  <a:lnTo>
                    <a:pt x="1028" y="757798"/>
                  </a:lnTo>
                  <a:lnTo>
                    <a:pt x="1588" y="757238"/>
                  </a:lnTo>
                  <a:lnTo>
                    <a:pt x="99813" y="546100"/>
                  </a:lnTo>
                  <a:lnTo>
                    <a:pt x="100148" y="546438"/>
                  </a:lnTo>
                  <a:lnTo>
                    <a:pt x="354168" y="0"/>
                  </a:lnTo>
                  <a:close/>
                </a:path>
              </a:pathLst>
            </a:custGeom>
            <a:solidFill>
              <a:srgbClr val="EDDD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Serbest Form 56">
              <a:extLst>
                <a:ext uri="{FF2B5EF4-FFF2-40B4-BE49-F238E27FC236}">
                  <a16:creationId xmlns="" xmlns:a16="http://schemas.microsoft.com/office/drawing/2014/main" id="{6ACFC57A-5072-4CD7-9B8B-8D31A81AE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6356" y="3897016"/>
              <a:ext cx="1369928" cy="233338"/>
            </a:xfrm>
            <a:custGeom>
              <a:avLst/>
              <a:gdLst>
                <a:gd name="connsiteX0" fmla="*/ 0 w 1369928"/>
                <a:gd name="connsiteY0" fmla="*/ 0 h 233338"/>
                <a:gd name="connsiteX1" fmla="*/ 1369928 w 1369928"/>
                <a:gd name="connsiteY1" fmla="*/ 0 h 233338"/>
                <a:gd name="connsiteX2" fmla="*/ 1369928 w 1369928"/>
                <a:gd name="connsiteY2" fmla="*/ 233338 h 233338"/>
                <a:gd name="connsiteX3" fmla="*/ 0 w 1369928"/>
                <a:gd name="connsiteY3" fmla="*/ 233338 h 233338"/>
                <a:gd name="connsiteX4" fmla="*/ 0 w 1369928"/>
                <a:gd name="connsiteY4" fmla="*/ 0 h 23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9928" h="233338">
                  <a:moveTo>
                    <a:pt x="0" y="0"/>
                  </a:moveTo>
                  <a:lnTo>
                    <a:pt x="1369928" y="0"/>
                  </a:lnTo>
                  <a:lnTo>
                    <a:pt x="1369928" y="233338"/>
                  </a:lnTo>
                  <a:lnTo>
                    <a:pt x="0" y="233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A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2" name="Grup 1"/>
            <p:cNvGrpSpPr/>
            <p:nvPr/>
          </p:nvGrpSpPr>
          <p:grpSpPr>
            <a:xfrm>
              <a:off x="1430609" y="1735228"/>
              <a:ext cx="10368362" cy="3457554"/>
              <a:chOff x="1430609" y="1735228"/>
              <a:chExt cx="10368362" cy="3457554"/>
            </a:xfrm>
          </p:grpSpPr>
          <p:sp>
            <p:nvSpPr>
              <p:cNvPr id="35" name="Freeform: Shape 30">
                <a:extLst>
                  <a:ext uri="{FF2B5EF4-FFF2-40B4-BE49-F238E27FC236}">
                    <a16:creationId xmlns="" xmlns:a16="http://schemas.microsoft.com/office/drawing/2014/main" id="{B31616EA-DAF8-485F-A707-FA719CE5E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0609" y="2683528"/>
                <a:ext cx="4798308" cy="2106263"/>
              </a:xfrm>
              <a:custGeom>
                <a:avLst/>
                <a:gdLst>
                  <a:gd name="connsiteX0" fmla="*/ 0 w 4798308"/>
                  <a:gd name="connsiteY0" fmla="*/ 0 h 2106263"/>
                  <a:gd name="connsiteX1" fmla="*/ 4472005 w 4798308"/>
                  <a:gd name="connsiteY1" fmla="*/ 0 h 2106263"/>
                  <a:gd name="connsiteX2" fmla="*/ 4572000 w 4798308"/>
                  <a:gd name="connsiteY2" fmla="*/ 0 h 2106263"/>
                  <a:gd name="connsiteX3" fmla="*/ 4798308 w 4798308"/>
                  <a:gd name="connsiteY3" fmla="*/ 0 h 2106263"/>
                  <a:gd name="connsiteX4" fmla="*/ 4572000 w 4798308"/>
                  <a:gd name="connsiteY4" fmla="*/ 226410 h 2106263"/>
                  <a:gd name="connsiteX5" fmla="*/ 4572000 w 4798308"/>
                  <a:gd name="connsiteY5" fmla="*/ 236766 h 2106263"/>
                  <a:gd name="connsiteX6" fmla="*/ 4561649 w 4798308"/>
                  <a:gd name="connsiteY6" fmla="*/ 236766 h 2106263"/>
                  <a:gd name="connsiteX7" fmla="*/ 2697608 w 4798308"/>
                  <a:gd name="connsiteY7" fmla="*/ 2101645 h 2106263"/>
                  <a:gd name="connsiteX8" fmla="*/ 2696889 w 4798308"/>
                  <a:gd name="connsiteY8" fmla="*/ 2101645 h 2106263"/>
                  <a:gd name="connsiteX9" fmla="*/ 2698326 w 4798308"/>
                  <a:gd name="connsiteY9" fmla="*/ 2103083 h 2106263"/>
                  <a:gd name="connsiteX10" fmla="*/ 2698326 w 4798308"/>
                  <a:gd name="connsiteY10" fmla="*/ 2103802 h 2106263"/>
                  <a:gd name="connsiteX11" fmla="*/ 2589798 w 4798308"/>
                  <a:gd name="connsiteY11" fmla="*/ 2086544 h 2106263"/>
                  <a:gd name="connsiteX12" fmla="*/ 2557456 w 4798308"/>
                  <a:gd name="connsiteY12" fmla="*/ 2057782 h 2106263"/>
                  <a:gd name="connsiteX13" fmla="*/ 2535175 w 4798308"/>
                  <a:gd name="connsiteY13" fmla="*/ 1939858 h 2106263"/>
                  <a:gd name="connsiteX14" fmla="*/ 2534456 w 4798308"/>
                  <a:gd name="connsiteY14" fmla="*/ 1938420 h 2106263"/>
                  <a:gd name="connsiteX15" fmla="*/ 4235346 w 4798308"/>
                  <a:gd name="connsiteY15" fmla="*/ 236766 h 2106263"/>
                  <a:gd name="connsiteX16" fmla="*/ 0 w 4798308"/>
                  <a:gd name="connsiteY16" fmla="*/ 236766 h 210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798308" h="2106263">
                    <a:moveTo>
                      <a:pt x="0" y="0"/>
                    </a:moveTo>
                    <a:lnTo>
                      <a:pt x="4472005" y="0"/>
                    </a:lnTo>
                    <a:lnTo>
                      <a:pt x="4572000" y="0"/>
                    </a:lnTo>
                    <a:lnTo>
                      <a:pt x="4798308" y="0"/>
                    </a:lnTo>
                    <a:lnTo>
                      <a:pt x="4572000" y="226410"/>
                    </a:lnTo>
                    <a:lnTo>
                      <a:pt x="4572000" y="236766"/>
                    </a:lnTo>
                    <a:lnTo>
                      <a:pt x="4561649" y="236766"/>
                    </a:lnTo>
                    <a:lnTo>
                      <a:pt x="2697608" y="2101645"/>
                    </a:lnTo>
                    <a:lnTo>
                      <a:pt x="2696889" y="2101645"/>
                    </a:lnTo>
                    <a:lnTo>
                      <a:pt x="2698326" y="2103083"/>
                    </a:lnTo>
                    <a:cubicBezTo>
                      <a:pt x="2698326" y="2103083"/>
                      <a:pt x="2698326" y="2103083"/>
                      <a:pt x="2698326" y="2103802"/>
                    </a:cubicBezTo>
                    <a:cubicBezTo>
                      <a:pt x="2654484" y="2110273"/>
                      <a:pt x="2617829" y="2103802"/>
                      <a:pt x="2589798" y="2086544"/>
                    </a:cubicBezTo>
                    <a:cubicBezTo>
                      <a:pt x="2576861" y="2078635"/>
                      <a:pt x="2566080" y="2069287"/>
                      <a:pt x="2557456" y="2057782"/>
                    </a:cubicBezTo>
                    <a:cubicBezTo>
                      <a:pt x="2535175" y="2028301"/>
                      <a:pt x="2526550" y="1987315"/>
                      <a:pt x="2535175" y="1939858"/>
                    </a:cubicBezTo>
                    <a:lnTo>
                      <a:pt x="2534456" y="1938420"/>
                    </a:lnTo>
                    <a:lnTo>
                      <a:pt x="4235346" y="236766"/>
                    </a:lnTo>
                    <a:lnTo>
                      <a:pt x="0" y="236766"/>
                    </a:lnTo>
                    <a:close/>
                  </a:path>
                </a:pathLst>
              </a:custGeom>
              <a:solidFill>
                <a:srgbClr val="FCA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: Shape 31">
                <a:extLst>
                  <a:ext uri="{FF2B5EF4-FFF2-40B4-BE49-F238E27FC236}">
                    <a16:creationId xmlns="" xmlns:a16="http://schemas.microsoft.com/office/drawing/2014/main" id="{C0418205-3695-4E34-A902-5174BC346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441" y="1735228"/>
                <a:ext cx="7670530" cy="3289914"/>
              </a:xfrm>
              <a:custGeom>
                <a:avLst/>
                <a:gdLst>
                  <a:gd name="connsiteX0" fmla="*/ 3050503 w 7670530"/>
                  <a:gd name="connsiteY0" fmla="*/ 0 h 3289914"/>
                  <a:gd name="connsiteX1" fmla="*/ 3098530 w 7670530"/>
                  <a:gd name="connsiteY1" fmla="*/ 0 h 3289914"/>
                  <a:gd name="connsiteX2" fmla="*/ 3308633 w 7670530"/>
                  <a:gd name="connsiteY2" fmla="*/ 0 h 3289914"/>
                  <a:gd name="connsiteX3" fmla="*/ 7670530 w 7670530"/>
                  <a:gd name="connsiteY3" fmla="*/ 0 h 3289914"/>
                  <a:gd name="connsiteX4" fmla="*/ 7670530 w 7670530"/>
                  <a:gd name="connsiteY4" fmla="*/ 339013 h 3289914"/>
                  <a:gd name="connsiteX5" fmla="*/ 3190239 w 7670530"/>
                  <a:gd name="connsiteY5" fmla="*/ 339013 h 3289914"/>
                  <a:gd name="connsiteX6" fmla="*/ 239384 w 7670530"/>
                  <a:gd name="connsiteY6" fmla="*/ 3289914 h 3289914"/>
                  <a:gd name="connsiteX7" fmla="*/ 236509 w 7670530"/>
                  <a:gd name="connsiteY7" fmla="*/ 3286321 h 3289914"/>
                  <a:gd name="connsiteX8" fmla="*/ 237947 w 7670530"/>
                  <a:gd name="connsiteY8" fmla="*/ 3288477 h 3289914"/>
                  <a:gd name="connsiteX9" fmla="*/ 238666 w 7670530"/>
                  <a:gd name="connsiteY9" fmla="*/ 3289195 h 3289914"/>
                  <a:gd name="connsiteX10" fmla="*/ 237947 w 7670530"/>
                  <a:gd name="connsiteY10" fmla="*/ 3289195 h 3289914"/>
                  <a:gd name="connsiteX11" fmla="*/ 70450 w 7670530"/>
                  <a:gd name="connsiteY11" fmla="*/ 3219480 h 3289914"/>
                  <a:gd name="connsiteX12" fmla="*/ 71169 w 7670530"/>
                  <a:gd name="connsiteY12" fmla="*/ 3218042 h 3289914"/>
                  <a:gd name="connsiteX13" fmla="*/ 70450 w 7670530"/>
                  <a:gd name="connsiteY13" fmla="*/ 3218761 h 3289914"/>
                  <a:gd name="connsiteX14" fmla="*/ 719 w 7670530"/>
                  <a:gd name="connsiteY14" fmla="*/ 3052018 h 3289914"/>
                  <a:gd name="connsiteX15" fmla="*/ 719 w 7670530"/>
                  <a:gd name="connsiteY15" fmla="*/ 3051299 h 3289914"/>
                  <a:gd name="connsiteX16" fmla="*/ 1438 w 7670530"/>
                  <a:gd name="connsiteY16" fmla="*/ 3052018 h 3289914"/>
                  <a:gd name="connsiteX17" fmla="*/ 4313 w 7670530"/>
                  <a:gd name="connsiteY17" fmla="*/ 3054174 h 3289914"/>
                  <a:gd name="connsiteX18" fmla="*/ 0 w 7670530"/>
                  <a:gd name="connsiteY18" fmla="*/ 3049862 h 328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670530" h="3289914">
                    <a:moveTo>
                      <a:pt x="3050503" y="0"/>
                    </a:moveTo>
                    <a:lnTo>
                      <a:pt x="3098530" y="0"/>
                    </a:lnTo>
                    <a:lnTo>
                      <a:pt x="3308633" y="0"/>
                    </a:lnTo>
                    <a:lnTo>
                      <a:pt x="7670530" y="0"/>
                    </a:lnTo>
                    <a:lnTo>
                      <a:pt x="7670530" y="339013"/>
                    </a:lnTo>
                    <a:lnTo>
                      <a:pt x="3190239" y="339013"/>
                    </a:lnTo>
                    <a:lnTo>
                      <a:pt x="239384" y="3289914"/>
                    </a:lnTo>
                    <a:lnTo>
                      <a:pt x="236509" y="3286321"/>
                    </a:lnTo>
                    <a:lnTo>
                      <a:pt x="237947" y="3288477"/>
                    </a:lnTo>
                    <a:lnTo>
                      <a:pt x="238666" y="3289195"/>
                    </a:lnTo>
                    <a:cubicBezTo>
                      <a:pt x="238666" y="3289195"/>
                      <a:pt x="237947" y="3289195"/>
                      <a:pt x="237947" y="3289195"/>
                    </a:cubicBezTo>
                    <a:cubicBezTo>
                      <a:pt x="172529" y="3288477"/>
                      <a:pt x="113582" y="3261884"/>
                      <a:pt x="70450" y="3219480"/>
                    </a:cubicBezTo>
                    <a:lnTo>
                      <a:pt x="71169" y="3218042"/>
                    </a:lnTo>
                    <a:lnTo>
                      <a:pt x="70450" y="3218761"/>
                    </a:lnTo>
                    <a:cubicBezTo>
                      <a:pt x="27317" y="3176356"/>
                      <a:pt x="1438" y="3117421"/>
                      <a:pt x="719" y="3052018"/>
                    </a:cubicBezTo>
                    <a:cubicBezTo>
                      <a:pt x="719" y="3051299"/>
                      <a:pt x="719" y="3051299"/>
                      <a:pt x="719" y="3051299"/>
                    </a:cubicBezTo>
                    <a:lnTo>
                      <a:pt x="1438" y="3052018"/>
                    </a:lnTo>
                    <a:lnTo>
                      <a:pt x="4313" y="3054174"/>
                    </a:lnTo>
                    <a:lnTo>
                      <a:pt x="0" y="3049862"/>
                    </a:lnTo>
                    <a:close/>
                  </a:path>
                </a:pathLst>
              </a:custGeom>
              <a:solidFill>
                <a:srgbClr val="D287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Serbest Form 54">
                <a:extLst>
                  <a:ext uri="{FF2B5EF4-FFF2-40B4-BE49-F238E27FC236}">
                    <a16:creationId xmlns="" xmlns:a16="http://schemas.microsoft.com/office/drawing/2014/main" id="{6ACFC57A-5072-4CD7-9B8B-8D31A81AE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693" y="3897016"/>
                <a:ext cx="4348170" cy="1295766"/>
              </a:xfrm>
              <a:custGeom>
                <a:avLst/>
                <a:gdLst>
                  <a:gd name="connsiteX0" fmla="*/ 1132577 w 4348170"/>
                  <a:gd name="connsiteY0" fmla="*/ 0 h 1295766"/>
                  <a:gd name="connsiteX1" fmla="*/ 1149570 w 4348170"/>
                  <a:gd name="connsiteY1" fmla="*/ 0 h 1295766"/>
                  <a:gd name="connsiteX2" fmla="*/ 1460077 w 4348170"/>
                  <a:gd name="connsiteY2" fmla="*/ 0 h 1295766"/>
                  <a:gd name="connsiteX3" fmla="*/ 4348170 w 4348170"/>
                  <a:gd name="connsiteY3" fmla="*/ 0 h 1295766"/>
                  <a:gd name="connsiteX4" fmla="*/ 4348170 w 4348170"/>
                  <a:gd name="connsiteY4" fmla="*/ 233338 h 1295766"/>
                  <a:gd name="connsiteX5" fmla="*/ 1226694 w 4348170"/>
                  <a:gd name="connsiteY5" fmla="*/ 233338 h 1295766"/>
                  <a:gd name="connsiteX6" fmla="*/ 168195 w 4348170"/>
                  <a:gd name="connsiteY6" fmla="*/ 1291631 h 1295766"/>
                  <a:gd name="connsiteX7" fmla="*/ 166757 w 4348170"/>
                  <a:gd name="connsiteY7" fmla="*/ 1290912 h 1295766"/>
                  <a:gd name="connsiteX8" fmla="*/ 35859 w 4348170"/>
                  <a:gd name="connsiteY8" fmla="*/ 1258553 h 1295766"/>
                  <a:gd name="connsiteX9" fmla="*/ 32263 w 4348170"/>
                  <a:gd name="connsiteY9" fmla="*/ 1254239 h 1295766"/>
                  <a:gd name="connsiteX10" fmla="*/ 27228 w 4348170"/>
                  <a:gd name="connsiteY10" fmla="*/ 1248486 h 1295766"/>
                  <a:gd name="connsiteX11" fmla="*/ 26509 w 4348170"/>
                  <a:gd name="connsiteY11" fmla="*/ 1247048 h 1295766"/>
                  <a:gd name="connsiteX12" fmla="*/ 2775 w 4348170"/>
                  <a:gd name="connsiteY12" fmla="*/ 1127680 h 1295766"/>
                  <a:gd name="connsiteX13" fmla="*/ 3494 w 4348170"/>
                  <a:gd name="connsiteY13" fmla="*/ 1127680 h 1295766"/>
                  <a:gd name="connsiteX14" fmla="*/ 4213 w 4348170"/>
                  <a:gd name="connsiteY14" fmla="*/ 1128400 h 1295766"/>
                  <a:gd name="connsiteX15" fmla="*/ 1132577 w 4348170"/>
                  <a:gd name="connsiteY15" fmla="*/ 0 h 1295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348170" h="1295766">
                    <a:moveTo>
                      <a:pt x="1132577" y="0"/>
                    </a:moveTo>
                    <a:lnTo>
                      <a:pt x="1149570" y="0"/>
                    </a:lnTo>
                    <a:lnTo>
                      <a:pt x="1460077" y="0"/>
                    </a:lnTo>
                    <a:lnTo>
                      <a:pt x="4348170" y="0"/>
                    </a:lnTo>
                    <a:lnTo>
                      <a:pt x="4348170" y="233338"/>
                    </a:lnTo>
                    <a:lnTo>
                      <a:pt x="1226694" y="233338"/>
                    </a:lnTo>
                    <a:lnTo>
                      <a:pt x="168195" y="1291631"/>
                    </a:lnTo>
                    <a:lnTo>
                      <a:pt x="166757" y="1290912"/>
                    </a:lnTo>
                    <a:cubicBezTo>
                      <a:pt x="112815" y="1303855"/>
                      <a:pt x="66785" y="1290193"/>
                      <a:pt x="35859" y="1258553"/>
                    </a:cubicBezTo>
                    <a:cubicBezTo>
                      <a:pt x="34420" y="1257115"/>
                      <a:pt x="33701" y="1255677"/>
                      <a:pt x="32263" y="1254239"/>
                    </a:cubicBezTo>
                    <a:cubicBezTo>
                      <a:pt x="30824" y="1252081"/>
                      <a:pt x="28667" y="1250643"/>
                      <a:pt x="27228" y="1248486"/>
                    </a:cubicBezTo>
                    <a:cubicBezTo>
                      <a:pt x="27228" y="1247767"/>
                      <a:pt x="26509" y="1247767"/>
                      <a:pt x="26509" y="1247048"/>
                    </a:cubicBezTo>
                    <a:cubicBezTo>
                      <a:pt x="4213" y="1217565"/>
                      <a:pt x="-5137" y="1175859"/>
                      <a:pt x="2775" y="1127680"/>
                    </a:cubicBezTo>
                    <a:cubicBezTo>
                      <a:pt x="2775" y="1127680"/>
                      <a:pt x="3494" y="1127680"/>
                      <a:pt x="3494" y="1127680"/>
                    </a:cubicBezTo>
                    <a:lnTo>
                      <a:pt x="4213" y="1128400"/>
                    </a:lnTo>
                    <a:lnTo>
                      <a:pt x="1132577" y="0"/>
                    </a:lnTo>
                    <a:close/>
                  </a:path>
                </a:pathLst>
              </a:custGeom>
              <a:solidFill>
                <a:srgbClr val="EFA3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9" name="Freeform: Shape 24">
              <a:extLst>
                <a:ext uri="{FF2B5EF4-FFF2-40B4-BE49-F238E27FC236}">
                  <a16:creationId xmlns="" xmlns:a16="http://schemas.microsoft.com/office/drawing/2014/main" id="{1A10E4DE-783F-492E-A15A-B42FB2C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784" y="5385498"/>
              <a:ext cx="298074" cy="298074"/>
            </a:xfrm>
            <a:custGeom>
              <a:avLst/>
              <a:gdLst>
                <a:gd name="connsiteX0" fmla="*/ 95110 w 212725"/>
                <a:gd name="connsiteY0" fmla="*/ 117227 h 212725"/>
                <a:gd name="connsiteX1" fmla="*/ 1606 w 212725"/>
                <a:gd name="connsiteY1" fmla="*/ 211120 h 212725"/>
                <a:gd name="connsiteX2" fmla="*/ 95244 w 212725"/>
                <a:gd name="connsiteY2" fmla="*/ 117551 h 212725"/>
                <a:gd name="connsiteX3" fmla="*/ 99813 w 212725"/>
                <a:gd name="connsiteY3" fmla="*/ 0 h 212725"/>
                <a:gd name="connsiteX4" fmla="*/ 155576 w 212725"/>
                <a:gd name="connsiteY4" fmla="*/ 56509 h 212725"/>
                <a:gd name="connsiteX5" fmla="*/ 126659 w 212725"/>
                <a:gd name="connsiteY5" fmla="*/ 85547 h 212725"/>
                <a:gd name="connsiteX6" fmla="*/ 127093 w 212725"/>
                <a:gd name="connsiteY6" fmla="*/ 85726 h 212725"/>
                <a:gd name="connsiteX7" fmla="*/ 155690 w 212725"/>
                <a:gd name="connsiteY7" fmla="*/ 57150 h 212725"/>
                <a:gd name="connsiteX8" fmla="*/ 212725 w 212725"/>
                <a:gd name="connsiteY8" fmla="*/ 113629 h 212725"/>
                <a:gd name="connsiteX9" fmla="*/ 1541 w 212725"/>
                <a:gd name="connsiteY9" fmla="*/ 212212 h 212725"/>
                <a:gd name="connsiteX10" fmla="*/ 1027 w 212725"/>
                <a:gd name="connsiteY10" fmla="*/ 212212 h 212725"/>
                <a:gd name="connsiteX11" fmla="*/ 0 w 212725"/>
                <a:gd name="connsiteY11" fmla="*/ 212725 h 212725"/>
                <a:gd name="connsiteX12" fmla="*/ 1027 w 212725"/>
                <a:gd name="connsiteY12" fmla="*/ 211698 h 212725"/>
                <a:gd name="connsiteX13" fmla="*/ 1588 w 212725"/>
                <a:gd name="connsiteY13" fmla="*/ 211138 h 212725"/>
                <a:gd name="connsiteX0" fmla="*/ 95110 w 212725"/>
                <a:gd name="connsiteY0" fmla="*/ 117227 h 212725"/>
                <a:gd name="connsiteX1" fmla="*/ 1606 w 212725"/>
                <a:gd name="connsiteY1" fmla="*/ 211120 h 212725"/>
                <a:gd name="connsiteX2" fmla="*/ 95244 w 212725"/>
                <a:gd name="connsiteY2" fmla="*/ 117551 h 212725"/>
                <a:gd name="connsiteX3" fmla="*/ 95110 w 212725"/>
                <a:gd name="connsiteY3" fmla="*/ 117227 h 212725"/>
                <a:gd name="connsiteX4" fmla="*/ 99813 w 212725"/>
                <a:gd name="connsiteY4" fmla="*/ 0 h 212725"/>
                <a:gd name="connsiteX5" fmla="*/ 155576 w 212725"/>
                <a:gd name="connsiteY5" fmla="*/ 56509 h 212725"/>
                <a:gd name="connsiteX6" fmla="*/ 126659 w 212725"/>
                <a:gd name="connsiteY6" fmla="*/ 85547 h 212725"/>
                <a:gd name="connsiteX7" fmla="*/ 155690 w 212725"/>
                <a:gd name="connsiteY7" fmla="*/ 57150 h 212725"/>
                <a:gd name="connsiteX8" fmla="*/ 212725 w 212725"/>
                <a:gd name="connsiteY8" fmla="*/ 113629 h 212725"/>
                <a:gd name="connsiteX9" fmla="*/ 1541 w 212725"/>
                <a:gd name="connsiteY9" fmla="*/ 212212 h 212725"/>
                <a:gd name="connsiteX10" fmla="*/ 1027 w 212725"/>
                <a:gd name="connsiteY10" fmla="*/ 212212 h 212725"/>
                <a:gd name="connsiteX11" fmla="*/ 0 w 212725"/>
                <a:gd name="connsiteY11" fmla="*/ 212725 h 212725"/>
                <a:gd name="connsiteX12" fmla="*/ 1027 w 212725"/>
                <a:gd name="connsiteY12" fmla="*/ 211698 h 212725"/>
                <a:gd name="connsiteX13" fmla="*/ 1588 w 212725"/>
                <a:gd name="connsiteY13" fmla="*/ 211138 h 212725"/>
                <a:gd name="connsiteX14" fmla="*/ 99813 w 212725"/>
                <a:gd name="connsiteY14" fmla="*/ 0 h 212725"/>
                <a:gd name="connsiteX0" fmla="*/ 95110 w 212725"/>
                <a:gd name="connsiteY0" fmla="*/ 117227 h 212725"/>
                <a:gd name="connsiteX1" fmla="*/ 1606 w 212725"/>
                <a:gd name="connsiteY1" fmla="*/ 211120 h 212725"/>
                <a:gd name="connsiteX2" fmla="*/ 95244 w 212725"/>
                <a:gd name="connsiteY2" fmla="*/ 117551 h 212725"/>
                <a:gd name="connsiteX3" fmla="*/ 95110 w 212725"/>
                <a:gd name="connsiteY3" fmla="*/ 117227 h 212725"/>
                <a:gd name="connsiteX4" fmla="*/ 99813 w 212725"/>
                <a:gd name="connsiteY4" fmla="*/ 0 h 212725"/>
                <a:gd name="connsiteX5" fmla="*/ 155576 w 212725"/>
                <a:gd name="connsiteY5" fmla="*/ 56509 h 212725"/>
                <a:gd name="connsiteX6" fmla="*/ 155690 w 212725"/>
                <a:gd name="connsiteY6" fmla="*/ 57150 h 212725"/>
                <a:gd name="connsiteX7" fmla="*/ 212725 w 212725"/>
                <a:gd name="connsiteY7" fmla="*/ 113629 h 212725"/>
                <a:gd name="connsiteX8" fmla="*/ 1541 w 212725"/>
                <a:gd name="connsiteY8" fmla="*/ 212212 h 212725"/>
                <a:gd name="connsiteX9" fmla="*/ 1027 w 212725"/>
                <a:gd name="connsiteY9" fmla="*/ 212212 h 212725"/>
                <a:gd name="connsiteX10" fmla="*/ 0 w 212725"/>
                <a:gd name="connsiteY10" fmla="*/ 212725 h 212725"/>
                <a:gd name="connsiteX11" fmla="*/ 1027 w 212725"/>
                <a:gd name="connsiteY11" fmla="*/ 211698 h 212725"/>
                <a:gd name="connsiteX12" fmla="*/ 1588 w 212725"/>
                <a:gd name="connsiteY12" fmla="*/ 211138 h 212725"/>
                <a:gd name="connsiteX13" fmla="*/ 99813 w 212725"/>
                <a:gd name="connsiteY13" fmla="*/ 0 h 212725"/>
                <a:gd name="connsiteX0" fmla="*/ 95244 w 212725"/>
                <a:gd name="connsiteY0" fmla="*/ 117551 h 212725"/>
                <a:gd name="connsiteX1" fmla="*/ 1606 w 212725"/>
                <a:gd name="connsiteY1" fmla="*/ 211120 h 212725"/>
                <a:gd name="connsiteX2" fmla="*/ 95244 w 212725"/>
                <a:gd name="connsiteY2" fmla="*/ 117551 h 212725"/>
                <a:gd name="connsiteX3" fmla="*/ 99813 w 212725"/>
                <a:gd name="connsiteY3" fmla="*/ 0 h 212725"/>
                <a:gd name="connsiteX4" fmla="*/ 155576 w 212725"/>
                <a:gd name="connsiteY4" fmla="*/ 56509 h 212725"/>
                <a:gd name="connsiteX5" fmla="*/ 155690 w 212725"/>
                <a:gd name="connsiteY5" fmla="*/ 57150 h 212725"/>
                <a:gd name="connsiteX6" fmla="*/ 212725 w 212725"/>
                <a:gd name="connsiteY6" fmla="*/ 113629 h 212725"/>
                <a:gd name="connsiteX7" fmla="*/ 1541 w 212725"/>
                <a:gd name="connsiteY7" fmla="*/ 212212 h 212725"/>
                <a:gd name="connsiteX8" fmla="*/ 1027 w 212725"/>
                <a:gd name="connsiteY8" fmla="*/ 212212 h 212725"/>
                <a:gd name="connsiteX9" fmla="*/ 0 w 212725"/>
                <a:gd name="connsiteY9" fmla="*/ 212725 h 212725"/>
                <a:gd name="connsiteX10" fmla="*/ 1027 w 212725"/>
                <a:gd name="connsiteY10" fmla="*/ 211698 h 212725"/>
                <a:gd name="connsiteX11" fmla="*/ 1588 w 212725"/>
                <a:gd name="connsiteY11" fmla="*/ 211138 h 212725"/>
                <a:gd name="connsiteX12" fmla="*/ 99813 w 212725"/>
                <a:gd name="connsiteY12" fmla="*/ 0 h 212725"/>
                <a:gd name="connsiteX0" fmla="*/ 99813 w 212725"/>
                <a:gd name="connsiteY0" fmla="*/ 0 h 212725"/>
                <a:gd name="connsiteX1" fmla="*/ 155576 w 212725"/>
                <a:gd name="connsiteY1" fmla="*/ 56509 h 212725"/>
                <a:gd name="connsiteX2" fmla="*/ 155690 w 212725"/>
                <a:gd name="connsiteY2" fmla="*/ 57150 h 212725"/>
                <a:gd name="connsiteX3" fmla="*/ 212725 w 212725"/>
                <a:gd name="connsiteY3" fmla="*/ 113629 h 212725"/>
                <a:gd name="connsiteX4" fmla="*/ 1541 w 212725"/>
                <a:gd name="connsiteY4" fmla="*/ 212212 h 212725"/>
                <a:gd name="connsiteX5" fmla="*/ 1027 w 212725"/>
                <a:gd name="connsiteY5" fmla="*/ 212212 h 212725"/>
                <a:gd name="connsiteX6" fmla="*/ 0 w 212725"/>
                <a:gd name="connsiteY6" fmla="*/ 212725 h 212725"/>
                <a:gd name="connsiteX7" fmla="*/ 1027 w 212725"/>
                <a:gd name="connsiteY7" fmla="*/ 211698 h 212725"/>
                <a:gd name="connsiteX8" fmla="*/ 1588 w 212725"/>
                <a:gd name="connsiteY8" fmla="*/ 211138 h 212725"/>
                <a:gd name="connsiteX9" fmla="*/ 99813 w 212725"/>
                <a:gd name="connsiteY9" fmla="*/ 0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2725" h="212725">
                  <a:moveTo>
                    <a:pt x="99813" y="0"/>
                  </a:moveTo>
                  <a:lnTo>
                    <a:pt x="155576" y="56509"/>
                  </a:lnTo>
                  <a:lnTo>
                    <a:pt x="155690" y="57150"/>
                  </a:lnTo>
                  <a:lnTo>
                    <a:pt x="212725" y="113629"/>
                  </a:lnTo>
                  <a:lnTo>
                    <a:pt x="1541" y="212212"/>
                  </a:lnTo>
                  <a:lnTo>
                    <a:pt x="1027" y="212212"/>
                  </a:lnTo>
                  <a:lnTo>
                    <a:pt x="0" y="212725"/>
                  </a:lnTo>
                  <a:lnTo>
                    <a:pt x="1027" y="211698"/>
                  </a:lnTo>
                  <a:lnTo>
                    <a:pt x="1588" y="211138"/>
                  </a:lnTo>
                  <a:lnTo>
                    <a:pt x="99813" y="0"/>
                  </a:lnTo>
                  <a:close/>
                </a:path>
              </a:pathLst>
            </a:custGeom>
            <a:solidFill>
              <a:srgbClr val="7670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219">
              <a:extLst>
                <a:ext uri="{FF2B5EF4-FFF2-40B4-BE49-F238E27FC236}">
                  <a16:creationId xmlns="" xmlns:a16="http://schemas.microsoft.com/office/drawing/2014/main" id="{25FAC866-77D1-4F57-A288-48E9206B3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5778" y="4951735"/>
              <a:ext cx="845284" cy="591699"/>
            </a:xfrm>
            <a:custGeom>
              <a:avLst/>
              <a:gdLst>
                <a:gd name="T0" fmla="*/ 991 w 1174"/>
                <a:gd name="T1" fmla="*/ 281 h 823"/>
                <a:gd name="T2" fmla="*/ 986 w 1174"/>
                <a:gd name="T3" fmla="*/ 275 h 823"/>
                <a:gd name="T4" fmla="*/ 979 w 1174"/>
                <a:gd name="T5" fmla="*/ 267 h 823"/>
                <a:gd name="T6" fmla="*/ 978 w 1174"/>
                <a:gd name="T7" fmla="*/ 265 h 823"/>
                <a:gd name="T8" fmla="*/ 945 w 1174"/>
                <a:gd name="T9" fmla="*/ 99 h 823"/>
                <a:gd name="T10" fmla="*/ 712 w 1174"/>
                <a:gd name="T11" fmla="*/ 2 h 823"/>
                <a:gd name="T12" fmla="*/ 713 w 1174"/>
                <a:gd name="T13" fmla="*/ 0 h 823"/>
                <a:gd name="T14" fmla="*/ 712 w 1174"/>
                <a:gd name="T15" fmla="*/ 1 h 823"/>
                <a:gd name="T16" fmla="*/ 0 w 1174"/>
                <a:gd name="T17" fmla="*/ 713 h 823"/>
                <a:gd name="T18" fmla="*/ 1 w 1174"/>
                <a:gd name="T19" fmla="*/ 714 h 823"/>
                <a:gd name="T20" fmla="*/ 111 w 1174"/>
                <a:gd name="T21" fmla="*/ 823 h 823"/>
                <a:gd name="T22" fmla="*/ 1174 w 1174"/>
                <a:gd name="T23" fmla="*/ 327 h 823"/>
                <a:gd name="T24" fmla="*/ 1173 w 1174"/>
                <a:gd name="T25" fmla="*/ 326 h 823"/>
                <a:gd name="T26" fmla="*/ 991 w 1174"/>
                <a:gd name="T27" fmla="*/ 281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4" h="823">
                  <a:moveTo>
                    <a:pt x="991" y="281"/>
                  </a:moveTo>
                  <a:cubicBezTo>
                    <a:pt x="989" y="279"/>
                    <a:pt x="988" y="277"/>
                    <a:pt x="986" y="275"/>
                  </a:cubicBezTo>
                  <a:cubicBezTo>
                    <a:pt x="984" y="272"/>
                    <a:pt x="981" y="270"/>
                    <a:pt x="979" y="267"/>
                  </a:cubicBezTo>
                  <a:cubicBezTo>
                    <a:pt x="979" y="266"/>
                    <a:pt x="978" y="266"/>
                    <a:pt x="978" y="265"/>
                  </a:cubicBezTo>
                  <a:cubicBezTo>
                    <a:pt x="947" y="224"/>
                    <a:pt x="934" y="166"/>
                    <a:pt x="945" y="99"/>
                  </a:cubicBezTo>
                  <a:cubicBezTo>
                    <a:pt x="854" y="98"/>
                    <a:pt x="772" y="61"/>
                    <a:pt x="712" y="2"/>
                  </a:cubicBezTo>
                  <a:lnTo>
                    <a:pt x="713" y="0"/>
                  </a:lnTo>
                  <a:lnTo>
                    <a:pt x="712" y="1"/>
                  </a:lnTo>
                  <a:lnTo>
                    <a:pt x="0" y="713"/>
                  </a:lnTo>
                  <a:lnTo>
                    <a:pt x="1" y="714"/>
                  </a:lnTo>
                  <a:lnTo>
                    <a:pt x="111" y="823"/>
                  </a:lnTo>
                  <a:lnTo>
                    <a:pt x="1174" y="327"/>
                  </a:lnTo>
                  <a:lnTo>
                    <a:pt x="1173" y="326"/>
                  </a:lnTo>
                  <a:cubicBezTo>
                    <a:pt x="1098" y="344"/>
                    <a:pt x="1034" y="325"/>
                    <a:pt x="991" y="281"/>
                  </a:cubicBezTo>
                  <a:close/>
                </a:path>
              </a:pathLst>
            </a:custGeom>
            <a:solidFill>
              <a:sysClr val="windowText" lastClr="000000">
                <a:alpha val="10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220">
              <a:extLst>
                <a:ext uri="{FF2B5EF4-FFF2-40B4-BE49-F238E27FC236}">
                  <a16:creationId xmlns="" xmlns:a16="http://schemas.microsoft.com/office/drawing/2014/main" id="{0BA8B07E-5DC5-46FE-B43C-D691CAFF7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784" y="5465578"/>
              <a:ext cx="298074" cy="217994"/>
            </a:xfrm>
            <a:custGeom>
              <a:avLst/>
              <a:gdLst>
                <a:gd name="T0" fmla="*/ 303 w 414"/>
                <a:gd name="T1" fmla="*/ 0 h 303"/>
                <a:gd name="T2" fmla="*/ 2 w 414"/>
                <a:gd name="T3" fmla="*/ 301 h 303"/>
                <a:gd name="T4" fmla="*/ 0 w 414"/>
                <a:gd name="T5" fmla="*/ 303 h 303"/>
                <a:gd name="T6" fmla="*/ 2 w 414"/>
                <a:gd name="T7" fmla="*/ 302 h 303"/>
                <a:gd name="T8" fmla="*/ 3 w 414"/>
                <a:gd name="T9" fmla="*/ 302 h 303"/>
                <a:gd name="T10" fmla="*/ 414 w 414"/>
                <a:gd name="T11" fmla="*/ 110 h 303"/>
                <a:gd name="T12" fmla="*/ 304 w 414"/>
                <a:gd name="T13" fmla="*/ 1 h 303"/>
                <a:gd name="T14" fmla="*/ 303 w 414"/>
                <a:gd name="T15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4" h="303">
                  <a:moveTo>
                    <a:pt x="303" y="0"/>
                  </a:moveTo>
                  <a:lnTo>
                    <a:pt x="2" y="301"/>
                  </a:lnTo>
                  <a:lnTo>
                    <a:pt x="0" y="303"/>
                  </a:lnTo>
                  <a:lnTo>
                    <a:pt x="2" y="302"/>
                  </a:lnTo>
                  <a:lnTo>
                    <a:pt x="3" y="302"/>
                  </a:lnTo>
                  <a:lnTo>
                    <a:pt x="414" y="110"/>
                  </a:lnTo>
                  <a:lnTo>
                    <a:pt x="304" y="1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ysClr val="windowText" lastClr="000000">
                <a:alpha val="2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1" name="Resim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07" y="-524342"/>
            <a:ext cx="5405700" cy="3076762"/>
          </a:xfrm>
          <a:prstGeom prst="rect">
            <a:avLst/>
          </a:prstGeom>
        </p:spPr>
      </p:pic>
      <p:sp>
        <p:nvSpPr>
          <p:cNvPr id="53" name="Metin kutusu 52"/>
          <p:cNvSpPr txBox="1"/>
          <p:nvPr/>
        </p:nvSpPr>
        <p:spPr>
          <a:xfrm>
            <a:off x="90692" y="1468514"/>
            <a:ext cx="62305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sz="2800" i="1">
                <a:solidFill>
                  <a:srgbClr val="472A87"/>
                </a:solidFill>
              </a:defRPr>
            </a:lvl1pPr>
          </a:lstStyle>
          <a:p>
            <a:r>
              <a:rPr lang="tr-TR" sz="2400" dirty="0"/>
              <a:t>Tarih boyunca insanların yaşamlarını devam ettirebilmeleri için başta beslenme ve barınma olmak üzere birçok temel ve ortak ihtiyacı olmuştur. </a:t>
            </a:r>
          </a:p>
        </p:txBody>
      </p:sp>
      <p:sp>
        <p:nvSpPr>
          <p:cNvPr id="54" name="Metin kutusu 53"/>
          <p:cNvSpPr txBox="1"/>
          <p:nvPr/>
        </p:nvSpPr>
        <p:spPr>
          <a:xfrm>
            <a:off x="6431085" y="2645459"/>
            <a:ext cx="5598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400" i="1" dirty="0">
                <a:solidFill>
                  <a:srgbClr val="472A87"/>
                </a:solidFill>
              </a:rPr>
              <a:t>Sağlık, eğitim, adalet, savunma ve altyapı gibi ortak ihtiyaçların karşılanması için </a:t>
            </a:r>
            <a:r>
              <a:rPr lang="tr-TR" sz="2400" i="1" dirty="0" smtClean="0">
                <a:solidFill>
                  <a:srgbClr val="472A87"/>
                </a:solidFill>
              </a:rPr>
              <a:t>kamusal mal </a:t>
            </a:r>
            <a:r>
              <a:rPr lang="tr-TR" sz="2400" i="1" dirty="0">
                <a:solidFill>
                  <a:srgbClr val="472A87"/>
                </a:solidFill>
              </a:rPr>
              <a:t>ve hizmetlerden </a:t>
            </a:r>
            <a:endParaRPr lang="tr-TR" sz="2400" i="1" dirty="0" smtClean="0">
              <a:solidFill>
                <a:srgbClr val="472A87"/>
              </a:solidFill>
            </a:endParaRPr>
          </a:p>
          <a:p>
            <a:pPr algn="r"/>
            <a:r>
              <a:rPr lang="tr-TR" sz="2400" i="1" dirty="0" smtClean="0">
                <a:solidFill>
                  <a:srgbClr val="472A87"/>
                </a:solidFill>
              </a:rPr>
              <a:t>yararlanmışlardır</a:t>
            </a:r>
            <a:r>
              <a:rPr lang="tr-TR" sz="2400" i="1" dirty="0">
                <a:solidFill>
                  <a:srgbClr val="472A87"/>
                </a:solidFill>
              </a:rPr>
              <a:t>.</a:t>
            </a:r>
          </a:p>
        </p:txBody>
      </p:sp>
      <p:grpSp>
        <p:nvGrpSpPr>
          <p:cNvPr id="4" name="Grup 3"/>
          <p:cNvGrpSpPr/>
          <p:nvPr/>
        </p:nvGrpSpPr>
        <p:grpSpPr>
          <a:xfrm>
            <a:off x="786757" y="3897016"/>
            <a:ext cx="10250210" cy="3443531"/>
            <a:chOff x="786757" y="3897016"/>
            <a:chExt cx="10250210" cy="3443531"/>
          </a:xfrm>
        </p:grpSpPr>
        <p:pic>
          <p:nvPicPr>
            <p:cNvPr id="52" name="Resim 5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17"/>
            <a:stretch/>
          </p:blipFill>
          <p:spPr>
            <a:xfrm>
              <a:off x="786757" y="3897016"/>
              <a:ext cx="2795253" cy="3443531"/>
            </a:xfrm>
            <a:prstGeom prst="rect">
              <a:avLst/>
            </a:prstGeom>
          </p:spPr>
        </p:pic>
        <p:pic>
          <p:nvPicPr>
            <p:cNvPr id="58" name="Resim 5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16"/>
            <a:stretch/>
          </p:blipFill>
          <p:spPr>
            <a:xfrm>
              <a:off x="8492410" y="4267589"/>
              <a:ext cx="2544557" cy="3072958"/>
            </a:xfrm>
            <a:prstGeom prst="rect">
              <a:avLst/>
            </a:prstGeom>
          </p:spPr>
        </p:pic>
        <p:pic>
          <p:nvPicPr>
            <p:cNvPr id="59" name="Resim 5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84" r="35567"/>
            <a:stretch/>
          </p:blipFill>
          <p:spPr>
            <a:xfrm>
              <a:off x="4902065" y="4267589"/>
              <a:ext cx="2270290" cy="30729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9354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Resim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9979" y="3147963"/>
            <a:ext cx="5342021" cy="3724517"/>
          </a:xfrm>
          <a:prstGeom prst="rect">
            <a:avLst/>
          </a:prstGeom>
        </p:spPr>
      </p:pic>
      <p:sp>
        <p:nvSpPr>
          <p:cNvPr id="5" name="Gözyaşı Damlası 4"/>
          <p:cNvSpPr/>
          <p:nvPr/>
        </p:nvSpPr>
        <p:spPr>
          <a:xfrm>
            <a:off x="11622507" y="6320589"/>
            <a:ext cx="465220" cy="412904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54A52E3-E4D7-428E-BE9E-7D0AAB5D9382}" type="slidenum">
              <a:rPr lang="tr-TR" sz="1600">
                <a:solidFill>
                  <a:prstClr val="black"/>
                </a:solidFill>
                <a:latin typeface="Segoe Print" panose="02000600000000000000" pitchFamily="2" charset="0"/>
              </a:rPr>
              <a:pPr algn="ctr"/>
              <a:t>2</a:t>
            </a:fld>
            <a:endParaRPr lang="tr-TR" sz="1600" dirty="0">
              <a:solidFill>
                <a:prstClr val="black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658761" y="326756"/>
            <a:ext cx="33730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000" b="1" dirty="0">
                <a:solidFill>
                  <a:srgbClr val="2A95B7"/>
                </a:solidFill>
                <a:latin typeface="Kalam" panose="02000000000000000000" pitchFamily="2" charset="-94"/>
                <a:cs typeface="Kalam" panose="02000000000000000000" pitchFamily="2" charset="-94"/>
              </a:rPr>
              <a:t>VERGİNİN DOĞUŞU</a:t>
            </a:r>
          </a:p>
        </p:txBody>
      </p:sp>
      <p:grpSp>
        <p:nvGrpSpPr>
          <p:cNvPr id="23" name="Grup 22"/>
          <p:cNvGrpSpPr/>
          <p:nvPr/>
        </p:nvGrpSpPr>
        <p:grpSpPr>
          <a:xfrm>
            <a:off x="98713" y="171925"/>
            <a:ext cx="1671481" cy="1323377"/>
            <a:chOff x="98713" y="162093"/>
            <a:chExt cx="1671481" cy="1323377"/>
          </a:xfrm>
        </p:grpSpPr>
        <p:pic>
          <p:nvPicPr>
            <p:cNvPr id="21" name="Resim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942" r="49405"/>
            <a:stretch/>
          </p:blipFill>
          <p:spPr>
            <a:xfrm flipH="1">
              <a:off x="98713" y="162093"/>
              <a:ext cx="1671481" cy="1323377"/>
            </a:xfrm>
            <a:prstGeom prst="rect">
              <a:avLst/>
            </a:prstGeom>
          </p:spPr>
        </p:pic>
        <p:sp>
          <p:nvSpPr>
            <p:cNvPr id="22" name="Google Shape;1234;p48"/>
            <p:cNvSpPr/>
            <p:nvPr/>
          </p:nvSpPr>
          <p:spPr>
            <a:xfrm>
              <a:off x="98713" y="259354"/>
              <a:ext cx="560048" cy="565607"/>
            </a:xfrm>
            <a:custGeom>
              <a:avLst/>
              <a:gdLst/>
              <a:ahLst/>
              <a:cxnLst/>
              <a:rect l="l" t="t" r="r" b="b"/>
              <a:pathLst>
                <a:path w="17228" h="17399" extrusionOk="0">
                  <a:moveTo>
                    <a:pt x="14162" y="439"/>
                  </a:moveTo>
                  <a:lnTo>
                    <a:pt x="14478" y="512"/>
                  </a:lnTo>
                  <a:lnTo>
                    <a:pt x="14794" y="609"/>
                  </a:lnTo>
                  <a:lnTo>
                    <a:pt x="15111" y="755"/>
                  </a:lnTo>
                  <a:lnTo>
                    <a:pt x="15403" y="925"/>
                  </a:lnTo>
                  <a:lnTo>
                    <a:pt x="15670" y="1120"/>
                  </a:lnTo>
                  <a:lnTo>
                    <a:pt x="15914" y="1315"/>
                  </a:lnTo>
                  <a:lnTo>
                    <a:pt x="16108" y="1534"/>
                  </a:lnTo>
                  <a:lnTo>
                    <a:pt x="15987" y="1558"/>
                  </a:lnTo>
                  <a:lnTo>
                    <a:pt x="15889" y="1607"/>
                  </a:lnTo>
                  <a:lnTo>
                    <a:pt x="15816" y="1655"/>
                  </a:lnTo>
                  <a:lnTo>
                    <a:pt x="15792" y="1680"/>
                  </a:lnTo>
                  <a:lnTo>
                    <a:pt x="15768" y="1728"/>
                  </a:lnTo>
                  <a:lnTo>
                    <a:pt x="15768" y="1777"/>
                  </a:lnTo>
                  <a:lnTo>
                    <a:pt x="15792" y="1826"/>
                  </a:lnTo>
                  <a:lnTo>
                    <a:pt x="15865" y="1850"/>
                  </a:lnTo>
                  <a:lnTo>
                    <a:pt x="15938" y="1874"/>
                  </a:lnTo>
                  <a:lnTo>
                    <a:pt x="16230" y="1874"/>
                  </a:lnTo>
                  <a:lnTo>
                    <a:pt x="16352" y="1850"/>
                  </a:lnTo>
                  <a:lnTo>
                    <a:pt x="16546" y="2166"/>
                  </a:lnTo>
                  <a:lnTo>
                    <a:pt x="16254" y="2142"/>
                  </a:lnTo>
                  <a:lnTo>
                    <a:pt x="16011" y="2142"/>
                  </a:lnTo>
                  <a:lnTo>
                    <a:pt x="15987" y="2166"/>
                  </a:lnTo>
                  <a:lnTo>
                    <a:pt x="15987" y="2191"/>
                  </a:lnTo>
                  <a:lnTo>
                    <a:pt x="16133" y="2312"/>
                  </a:lnTo>
                  <a:lnTo>
                    <a:pt x="16303" y="2410"/>
                  </a:lnTo>
                  <a:lnTo>
                    <a:pt x="16473" y="2458"/>
                  </a:lnTo>
                  <a:lnTo>
                    <a:pt x="16668" y="2507"/>
                  </a:lnTo>
                  <a:lnTo>
                    <a:pt x="16717" y="2750"/>
                  </a:lnTo>
                  <a:lnTo>
                    <a:pt x="16741" y="2994"/>
                  </a:lnTo>
                  <a:lnTo>
                    <a:pt x="16522" y="2872"/>
                  </a:lnTo>
                  <a:lnTo>
                    <a:pt x="16352" y="2799"/>
                  </a:lnTo>
                  <a:lnTo>
                    <a:pt x="16181" y="2702"/>
                  </a:lnTo>
                  <a:lnTo>
                    <a:pt x="16011" y="2653"/>
                  </a:lnTo>
                  <a:lnTo>
                    <a:pt x="15792" y="2653"/>
                  </a:lnTo>
                  <a:lnTo>
                    <a:pt x="15768" y="2677"/>
                  </a:lnTo>
                  <a:lnTo>
                    <a:pt x="15768" y="2702"/>
                  </a:lnTo>
                  <a:lnTo>
                    <a:pt x="15768" y="2726"/>
                  </a:lnTo>
                  <a:lnTo>
                    <a:pt x="15889" y="2872"/>
                  </a:lnTo>
                  <a:lnTo>
                    <a:pt x="16035" y="2994"/>
                  </a:lnTo>
                  <a:lnTo>
                    <a:pt x="16327" y="3213"/>
                  </a:lnTo>
                  <a:lnTo>
                    <a:pt x="16522" y="3334"/>
                  </a:lnTo>
                  <a:lnTo>
                    <a:pt x="16619" y="3407"/>
                  </a:lnTo>
                  <a:lnTo>
                    <a:pt x="16717" y="3456"/>
                  </a:lnTo>
                  <a:lnTo>
                    <a:pt x="16692" y="3651"/>
                  </a:lnTo>
                  <a:lnTo>
                    <a:pt x="16619" y="3845"/>
                  </a:lnTo>
                  <a:lnTo>
                    <a:pt x="16400" y="3602"/>
                  </a:lnTo>
                  <a:lnTo>
                    <a:pt x="16133" y="3407"/>
                  </a:lnTo>
                  <a:lnTo>
                    <a:pt x="15987" y="3310"/>
                  </a:lnTo>
                  <a:lnTo>
                    <a:pt x="15841" y="3237"/>
                  </a:lnTo>
                  <a:lnTo>
                    <a:pt x="15695" y="3188"/>
                  </a:lnTo>
                  <a:lnTo>
                    <a:pt x="15524" y="3164"/>
                  </a:lnTo>
                  <a:lnTo>
                    <a:pt x="15476" y="3188"/>
                  </a:lnTo>
                  <a:lnTo>
                    <a:pt x="15476" y="3213"/>
                  </a:lnTo>
                  <a:lnTo>
                    <a:pt x="15476" y="3237"/>
                  </a:lnTo>
                  <a:lnTo>
                    <a:pt x="15500" y="3261"/>
                  </a:lnTo>
                  <a:lnTo>
                    <a:pt x="15597" y="3359"/>
                  </a:lnTo>
                  <a:lnTo>
                    <a:pt x="15695" y="3432"/>
                  </a:lnTo>
                  <a:lnTo>
                    <a:pt x="15987" y="3699"/>
                  </a:lnTo>
                  <a:lnTo>
                    <a:pt x="16230" y="3918"/>
                  </a:lnTo>
                  <a:lnTo>
                    <a:pt x="16449" y="4162"/>
                  </a:lnTo>
                  <a:lnTo>
                    <a:pt x="16473" y="4186"/>
                  </a:lnTo>
                  <a:lnTo>
                    <a:pt x="16254" y="4526"/>
                  </a:lnTo>
                  <a:lnTo>
                    <a:pt x="16206" y="4453"/>
                  </a:lnTo>
                  <a:lnTo>
                    <a:pt x="16133" y="4380"/>
                  </a:lnTo>
                  <a:lnTo>
                    <a:pt x="15962" y="4259"/>
                  </a:lnTo>
                  <a:lnTo>
                    <a:pt x="15646" y="4040"/>
                  </a:lnTo>
                  <a:lnTo>
                    <a:pt x="15403" y="3821"/>
                  </a:lnTo>
                  <a:lnTo>
                    <a:pt x="15159" y="3626"/>
                  </a:lnTo>
                  <a:lnTo>
                    <a:pt x="15111" y="3626"/>
                  </a:lnTo>
                  <a:lnTo>
                    <a:pt x="15062" y="3651"/>
                  </a:lnTo>
                  <a:lnTo>
                    <a:pt x="15013" y="3724"/>
                  </a:lnTo>
                  <a:lnTo>
                    <a:pt x="15013" y="3821"/>
                  </a:lnTo>
                  <a:lnTo>
                    <a:pt x="15013" y="3894"/>
                  </a:lnTo>
                  <a:lnTo>
                    <a:pt x="15038" y="3991"/>
                  </a:lnTo>
                  <a:lnTo>
                    <a:pt x="15135" y="4137"/>
                  </a:lnTo>
                  <a:lnTo>
                    <a:pt x="15257" y="4283"/>
                  </a:lnTo>
                  <a:lnTo>
                    <a:pt x="15427" y="4453"/>
                  </a:lnTo>
                  <a:lnTo>
                    <a:pt x="15622" y="4599"/>
                  </a:lnTo>
                  <a:lnTo>
                    <a:pt x="15816" y="4745"/>
                  </a:lnTo>
                  <a:lnTo>
                    <a:pt x="15914" y="4818"/>
                  </a:lnTo>
                  <a:lnTo>
                    <a:pt x="16011" y="4843"/>
                  </a:lnTo>
                  <a:lnTo>
                    <a:pt x="15792" y="5135"/>
                  </a:lnTo>
                  <a:lnTo>
                    <a:pt x="14867" y="4162"/>
                  </a:lnTo>
                  <a:lnTo>
                    <a:pt x="13967" y="3213"/>
                  </a:lnTo>
                  <a:lnTo>
                    <a:pt x="13505" y="2750"/>
                  </a:lnTo>
                  <a:lnTo>
                    <a:pt x="13018" y="2288"/>
                  </a:lnTo>
                  <a:lnTo>
                    <a:pt x="12531" y="1850"/>
                  </a:lnTo>
                  <a:lnTo>
                    <a:pt x="12021" y="1461"/>
                  </a:lnTo>
                  <a:lnTo>
                    <a:pt x="12021" y="1388"/>
                  </a:lnTo>
                  <a:lnTo>
                    <a:pt x="12118" y="1315"/>
                  </a:lnTo>
                  <a:lnTo>
                    <a:pt x="12215" y="1242"/>
                  </a:lnTo>
                  <a:lnTo>
                    <a:pt x="12385" y="1047"/>
                  </a:lnTo>
                  <a:lnTo>
                    <a:pt x="12629" y="852"/>
                  </a:lnTo>
                  <a:lnTo>
                    <a:pt x="12921" y="682"/>
                  </a:lnTo>
                  <a:lnTo>
                    <a:pt x="13213" y="560"/>
                  </a:lnTo>
                  <a:lnTo>
                    <a:pt x="13505" y="463"/>
                  </a:lnTo>
                  <a:lnTo>
                    <a:pt x="13675" y="439"/>
                  </a:lnTo>
                  <a:close/>
                  <a:moveTo>
                    <a:pt x="11753" y="1704"/>
                  </a:moveTo>
                  <a:lnTo>
                    <a:pt x="11826" y="1850"/>
                  </a:lnTo>
                  <a:lnTo>
                    <a:pt x="11948" y="1972"/>
                  </a:lnTo>
                  <a:lnTo>
                    <a:pt x="12093" y="2069"/>
                  </a:lnTo>
                  <a:lnTo>
                    <a:pt x="12385" y="2288"/>
                  </a:lnTo>
                  <a:lnTo>
                    <a:pt x="12677" y="2531"/>
                  </a:lnTo>
                  <a:lnTo>
                    <a:pt x="12945" y="2823"/>
                  </a:lnTo>
                  <a:lnTo>
                    <a:pt x="13480" y="3383"/>
                  </a:lnTo>
                  <a:lnTo>
                    <a:pt x="14478" y="4453"/>
                  </a:lnTo>
                  <a:lnTo>
                    <a:pt x="15500" y="5500"/>
                  </a:lnTo>
                  <a:lnTo>
                    <a:pt x="15111" y="5962"/>
                  </a:lnTo>
                  <a:lnTo>
                    <a:pt x="14600" y="5500"/>
                  </a:lnTo>
                  <a:lnTo>
                    <a:pt x="14113" y="5013"/>
                  </a:lnTo>
                  <a:lnTo>
                    <a:pt x="13213" y="4016"/>
                  </a:lnTo>
                  <a:lnTo>
                    <a:pt x="12750" y="3529"/>
                  </a:lnTo>
                  <a:lnTo>
                    <a:pt x="12264" y="3018"/>
                  </a:lnTo>
                  <a:lnTo>
                    <a:pt x="11777" y="2556"/>
                  </a:lnTo>
                  <a:lnTo>
                    <a:pt x="11266" y="2093"/>
                  </a:lnTo>
                  <a:lnTo>
                    <a:pt x="11753" y="1704"/>
                  </a:lnTo>
                  <a:close/>
                  <a:moveTo>
                    <a:pt x="13724" y="5232"/>
                  </a:moveTo>
                  <a:lnTo>
                    <a:pt x="14235" y="5767"/>
                  </a:lnTo>
                  <a:lnTo>
                    <a:pt x="14794" y="6278"/>
                  </a:lnTo>
                  <a:lnTo>
                    <a:pt x="14575" y="6497"/>
                  </a:lnTo>
                  <a:lnTo>
                    <a:pt x="14259" y="6278"/>
                  </a:lnTo>
                  <a:lnTo>
                    <a:pt x="13967" y="6035"/>
                  </a:lnTo>
                  <a:lnTo>
                    <a:pt x="13699" y="5792"/>
                  </a:lnTo>
                  <a:lnTo>
                    <a:pt x="13432" y="5573"/>
                  </a:lnTo>
                  <a:lnTo>
                    <a:pt x="13724" y="5232"/>
                  </a:lnTo>
                  <a:close/>
                  <a:moveTo>
                    <a:pt x="13261" y="5767"/>
                  </a:moveTo>
                  <a:lnTo>
                    <a:pt x="13359" y="5913"/>
                  </a:lnTo>
                  <a:lnTo>
                    <a:pt x="13456" y="6059"/>
                  </a:lnTo>
                  <a:lnTo>
                    <a:pt x="13724" y="6303"/>
                  </a:lnTo>
                  <a:lnTo>
                    <a:pt x="13991" y="6546"/>
                  </a:lnTo>
                  <a:lnTo>
                    <a:pt x="14137" y="6668"/>
                  </a:lnTo>
                  <a:lnTo>
                    <a:pt x="14308" y="6765"/>
                  </a:lnTo>
                  <a:lnTo>
                    <a:pt x="14235" y="6814"/>
                  </a:lnTo>
                  <a:lnTo>
                    <a:pt x="14137" y="6692"/>
                  </a:lnTo>
                  <a:lnTo>
                    <a:pt x="13991" y="6595"/>
                  </a:lnTo>
                  <a:lnTo>
                    <a:pt x="13699" y="6400"/>
                  </a:lnTo>
                  <a:lnTo>
                    <a:pt x="13359" y="6230"/>
                  </a:lnTo>
                  <a:lnTo>
                    <a:pt x="13188" y="6132"/>
                  </a:lnTo>
                  <a:lnTo>
                    <a:pt x="13042" y="6011"/>
                  </a:lnTo>
                  <a:lnTo>
                    <a:pt x="13261" y="5767"/>
                  </a:lnTo>
                  <a:close/>
                  <a:moveTo>
                    <a:pt x="13018" y="6059"/>
                  </a:moveTo>
                  <a:lnTo>
                    <a:pt x="13188" y="6303"/>
                  </a:lnTo>
                  <a:lnTo>
                    <a:pt x="13286" y="6424"/>
                  </a:lnTo>
                  <a:lnTo>
                    <a:pt x="13407" y="6522"/>
                  </a:lnTo>
                  <a:lnTo>
                    <a:pt x="14040" y="7008"/>
                  </a:lnTo>
                  <a:lnTo>
                    <a:pt x="13699" y="7349"/>
                  </a:lnTo>
                  <a:lnTo>
                    <a:pt x="13675" y="7325"/>
                  </a:lnTo>
                  <a:lnTo>
                    <a:pt x="13505" y="7227"/>
                  </a:lnTo>
                  <a:lnTo>
                    <a:pt x="13334" y="7106"/>
                  </a:lnTo>
                  <a:lnTo>
                    <a:pt x="13018" y="6838"/>
                  </a:lnTo>
                  <a:lnTo>
                    <a:pt x="12799" y="6668"/>
                  </a:lnTo>
                  <a:lnTo>
                    <a:pt x="12702" y="6595"/>
                  </a:lnTo>
                  <a:lnTo>
                    <a:pt x="12580" y="6546"/>
                  </a:lnTo>
                  <a:lnTo>
                    <a:pt x="12799" y="6303"/>
                  </a:lnTo>
                  <a:lnTo>
                    <a:pt x="13018" y="6059"/>
                  </a:lnTo>
                  <a:close/>
                  <a:moveTo>
                    <a:pt x="12385" y="6716"/>
                  </a:moveTo>
                  <a:lnTo>
                    <a:pt x="12483" y="6838"/>
                  </a:lnTo>
                  <a:lnTo>
                    <a:pt x="12580" y="6935"/>
                  </a:lnTo>
                  <a:lnTo>
                    <a:pt x="12799" y="7130"/>
                  </a:lnTo>
                  <a:lnTo>
                    <a:pt x="13091" y="7398"/>
                  </a:lnTo>
                  <a:lnTo>
                    <a:pt x="13407" y="7617"/>
                  </a:lnTo>
                  <a:lnTo>
                    <a:pt x="13018" y="8006"/>
                  </a:lnTo>
                  <a:lnTo>
                    <a:pt x="12921" y="8079"/>
                  </a:lnTo>
                  <a:lnTo>
                    <a:pt x="12823" y="7909"/>
                  </a:lnTo>
                  <a:lnTo>
                    <a:pt x="12653" y="7763"/>
                  </a:lnTo>
                  <a:lnTo>
                    <a:pt x="12312" y="7495"/>
                  </a:lnTo>
                  <a:lnTo>
                    <a:pt x="12093" y="7325"/>
                  </a:lnTo>
                  <a:lnTo>
                    <a:pt x="11972" y="7252"/>
                  </a:lnTo>
                  <a:lnTo>
                    <a:pt x="11850" y="7179"/>
                  </a:lnTo>
                  <a:lnTo>
                    <a:pt x="12385" y="6716"/>
                  </a:lnTo>
                  <a:close/>
                  <a:moveTo>
                    <a:pt x="11631" y="7373"/>
                  </a:moveTo>
                  <a:lnTo>
                    <a:pt x="11729" y="7471"/>
                  </a:lnTo>
                  <a:lnTo>
                    <a:pt x="11850" y="7568"/>
                  </a:lnTo>
                  <a:lnTo>
                    <a:pt x="12093" y="7738"/>
                  </a:lnTo>
                  <a:lnTo>
                    <a:pt x="12434" y="8055"/>
                  </a:lnTo>
                  <a:lnTo>
                    <a:pt x="12556" y="8201"/>
                  </a:lnTo>
                  <a:lnTo>
                    <a:pt x="12702" y="8322"/>
                  </a:lnTo>
                  <a:lnTo>
                    <a:pt x="11948" y="9150"/>
                  </a:lnTo>
                  <a:lnTo>
                    <a:pt x="11680" y="8906"/>
                  </a:lnTo>
                  <a:lnTo>
                    <a:pt x="11364" y="8687"/>
                  </a:lnTo>
                  <a:lnTo>
                    <a:pt x="11072" y="8444"/>
                  </a:lnTo>
                  <a:lnTo>
                    <a:pt x="10780" y="8201"/>
                  </a:lnTo>
                  <a:lnTo>
                    <a:pt x="11096" y="7860"/>
                  </a:lnTo>
                  <a:lnTo>
                    <a:pt x="11193" y="7957"/>
                  </a:lnTo>
                  <a:lnTo>
                    <a:pt x="11291" y="8030"/>
                  </a:lnTo>
                  <a:lnTo>
                    <a:pt x="11461" y="8176"/>
                  </a:lnTo>
                  <a:lnTo>
                    <a:pt x="11777" y="8493"/>
                  </a:lnTo>
                  <a:lnTo>
                    <a:pt x="11972" y="8614"/>
                  </a:lnTo>
                  <a:lnTo>
                    <a:pt x="12166" y="8736"/>
                  </a:lnTo>
                  <a:lnTo>
                    <a:pt x="12288" y="8736"/>
                  </a:lnTo>
                  <a:lnTo>
                    <a:pt x="12337" y="8712"/>
                  </a:lnTo>
                  <a:lnTo>
                    <a:pt x="12361" y="8639"/>
                  </a:lnTo>
                  <a:lnTo>
                    <a:pt x="12361" y="8566"/>
                  </a:lnTo>
                  <a:lnTo>
                    <a:pt x="12337" y="8493"/>
                  </a:lnTo>
                  <a:lnTo>
                    <a:pt x="12118" y="8322"/>
                  </a:lnTo>
                  <a:lnTo>
                    <a:pt x="11899" y="8152"/>
                  </a:lnTo>
                  <a:lnTo>
                    <a:pt x="11461" y="7811"/>
                  </a:lnTo>
                  <a:lnTo>
                    <a:pt x="11291" y="7690"/>
                  </a:lnTo>
                  <a:lnTo>
                    <a:pt x="11631" y="7373"/>
                  </a:lnTo>
                  <a:close/>
                  <a:moveTo>
                    <a:pt x="10634" y="8371"/>
                  </a:moveTo>
                  <a:lnTo>
                    <a:pt x="10731" y="8541"/>
                  </a:lnTo>
                  <a:lnTo>
                    <a:pt x="10853" y="8687"/>
                  </a:lnTo>
                  <a:lnTo>
                    <a:pt x="10974" y="8809"/>
                  </a:lnTo>
                  <a:lnTo>
                    <a:pt x="11145" y="8931"/>
                  </a:lnTo>
                  <a:lnTo>
                    <a:pt x="11461" y="9150"/>
                  </a:lnTo>
                  <a:lnTo>
                    <a:pt x="11753" y="9369"/>
                  </a:lnTo>
                  <a:lnTo>
                    <a:pt x="11461" y="9685"/>
                  </a:lnTo>
                  <a:lnTo>
                    <a:pt x="11145" y="9442"/>
                  </a:lnTo>
                  <a:lnTo>
                    <a:pt x="10828" y="9198"/>
                  </a:lnTo>
                  <a:lnTo>
                    <a:pt x="10585" y="8955"/>
                  </a:lnTo>
                  <a:lnTo>
                    <a:pt x="10463" y="8833"/>
                  </a:lnTo>
                  <a:lnTo>
                    <a:pt x="10317" y="8736"/>
                  </a:lnTo>
                  <a:lnTo>
                    <a:pt x="10634" y="8371"/>
                  </a:lnTo>
                  <a:close/>
                  <a:moveTo>
                    <a:pt x="10196" y="8931"/>
                  </a:moveTo>
                  <a:lnTo>
                    <a:pt x="10269" y="9052"/>
                  </a:lnTo>
                  <a:lnTo>
                    <a:pt x="10366" y="9198"/>
                  </a:lnTo>
                  <a:lnTo>
                    <a:pt x="10609" y="9417"/>
                  </a:lnTo>
                  <a:lnTo>
                    <a:pt x="10901" y="9709"/>
                  </a:lnTo>
                  <a:lnTo>
                    <a:pt x="11072" y="9831"/>
                  </a:lnTo>
                  <a:lnTo>
                    <a:pt x="11242" y="9953"/>
                  </a:lnTo>
                  <a:lnTo>
                    <a:pt x="10415" y="10853"/>
                  </a:lnTo>
                  <a:lnTo>
                    <a:pt x="10317" y="10707"/>
                  </a:lnTo>
                  <a:lnTo>
                    <a:pt x="10196" y="10585"/>
                  </a:lnTo>
                  <a:lnTo>
                    <a:pt x="9904" y="10366"/>
                  </a:lnTo>
                  <a:lnTo>
                    <a:pt x="9636" y="10172"/>
                  </a:lnTo>
                  <a:lnTo>
                    <a:pt x="9466" y="10074"/>
                  </a:lnTo>
                  <a:lnTo>
                    <a:pt x="9320" y="10001"/>
                  </a:lnTo>
                  <a:lnTo>
                    <a:pt x="9563" y="9709"/>
                  </a:lnTo>
                  <a:lnTo>
                    <a:pt x="9782" y="9880"/>
                  </a:lnTo>
                  <a:lnTo>
                    <a:pt x="10001" y="10026"/>
                  </a:lnTo>
                  <a:lnTo>
                    <a:pt x="10244" y="10245"/>
                  </a:lnTo>
                  <a:lnTo>
                    <a:pt x="10390" y="10366"/>
                  </a:lnTo>
                  <a:lnTo>
                    <a:pt x="10536" y="10464"/>
                  </a:lnTo>
                  <a:lnTo>
                    <a:pt x="10609" y="10488"/>
                  </a:lnTo>
                  <a:lnTo>
                    <a:pt x="10658" y="10464"/>
                  </a:lnTo>
                  <a:lnTo>
                    <a:pt x="10731" y="10439"/>
                  </a:lnTo>
                  <a:lnTo>
                    <a:pt x="10780" y="10391"/>
                  </a:lnTo>
                  <a:lnTo>
                    <a:pt x="10804" y="10342"/>
                  </a:lnTo>
                  <a:lnTo>
                    <a:pt x="10828" y="10269"/>
                  </a:lnTo>
                  <a:lnTo>
                    <a:pt x="10804" y="10220"/>
                  </a:lnTo>
                  <a:lnTo>
                    <a:pt x="10755" y="10147"/>
                  </a:lnTo>
                  <a:lnTo>
                    <a:pt x="10220" y="9734"/>
                  </a:lnTo>
                  <a:lnTo>
                    <a:pt x="10001" y="9563"/>
                  </a:lnTo>
                  <a:lnTo>
                    <a:pt x="9904" y="9490"/>
                  </a:lnTo>
                  <a:lnTo>
                    <a:pt x="9782" y="9442"/>
                  </a:lnTo>
                  <a:lnTo>
                    <a:pt x="10196" y="8931"/>
                  </a:lnTo>
                  <a:close/>
                  <a:moveTo>
                    <a:pt x="9125" y="10245"/>
                  </a:moveTo>
                  <a:lnTo>
                    <a:pt x="9247" y="10342"/>
                  </a:lnTo>
                  <a:lnTo>
                    <a:pt x="9368" y="10415"/>
                  </a:lnTo>
                  <a:lnTo>
                    <a:pt x="9612" y="10585"/>
                  </a:lnTo>
                  <a:lnTo>
                    <a:pt x="9904" y="10829"/>
                  </a:lnTo>
                  <a:lnTo>
                    <a:pt x="10050" y="10950"/>
                  </a:lnTo>
                  <a:lnTo>
                    <a:pt x="10220" y="11048"/>
                  </a:lnTo>
                  <a:lnTo>
                    <a:pt x="9685" y="11583"/>
                  </a:lnTo>
                  <a:lnTo>
                    <a:pt x="9685" y="11534"/>
                  </a:lnTo>
                  <a:lnTo>
                    <a:pt x="9660" y="11437"/>
                  </a:lnTo>
                  <a:lnTo>
                    <a:pt x="9587" y="11364"/>
                  </a:lnTo>
                  <a:lnTo>
                    <a:pt x="9417" y="11218"/>
                  </a:lnTo>
                  <a:lnTo>
                    <a:pt x="9222" y="11023"/>
                  </a:lnTo>
                  <a:lnTo>
                    <a:pt x="9028" y="10853"/>
                  </a:lnTo>
                  <a:lnTo>
                    <a:pt x="8906" y="10756"/>
                  </a:lnTo>
                  <a:lnTo>
                    <a:pt x="8736" y="10683"/>
                  </a:lnTo>
                  <a:lnTo>
                    <a:pt x="8833" y="10585"/>
                  </a:lnTo>
                  <a:lnTo>
                    <a:pt x="9125" y="10245"/>
                  </a:lnTo>
                  <a:close/>
                  <a:moveTo>
                    <a:pt x="8468" y="10926"/>
                  </a:moveTo>
                  <a:lnTo>
                    <a:pt x="8687" y="11096"/>
                  </a:lnTo>
                  <a:lnTo>
                    <a:pt x="8930" y="11291"/>
                  </a:lnTo>
                  <a:lnTo>
                    <a:pt x="9052" y="11437"/>
                  </a:lnTo>
                  <a:lnTo>
                    <a:pt x="9198" y="11583"/>
                  </a:lnTo>
                  <a:lnTo>
                    <a:pt x="9271" y="11656"/>
                  </a:lnTo>
                  <a:lnTo>
                    <a:pt x="9344" y="11705"/>
                  </a:lnTo>
                  <a:lnTo>
                    <a:pt x="9441" y="11753"/>
                  </a:lnTo>
                  <a:lnTo>
                    <a:pt x="9539" y="11753"/>
                  </a:lnTo>
                  <a:lnTo>
                    <a:pt x="8468" y="12824"/>
                  </a:lnTo>
                  <a:lnTo>
                    <a:pt x="8152" y="12532"/>
                  </a:lnTo>
                  <a:lnTo>
                    <a:pt x="7811" y="12240"/>
                  </a:lnTo>
                  <a:lnTo>
                    <a:pt x="7470" y="11899"/>
                  </a:lnTo>
                  <a:lnTo>
                    <a:pt x="7349" y="11826"/>
                  </a:lnTo>
                  <a:lnTo>
                    <a:pt x="7738" y="11534"/>
                  </a:lnTo>
                  <a:lnTo>
                    <a:pt x="7860" y="11705"/>
                  </a:lnTo>
                  <a:lnTo>
                    <a:pt x="8006" y="11875"/>
                  </a:lnTo>
                  <a:lnTo>
                    <a:pt x="8371" y="12264"/>
                  </a:lnTo>
                  <a:lnTo>
                    <a:pt x="8517" y="12434"/>
                  </a:lnTo>
                  <a:lnTo>
                    <a:pt x="8590" y="12483"/>
                  </a:lnTo>
                  <a:lnTo>
                    <a:pt x="8687" y="12507"/>
                  </a:lnTo>
                  <a:lnTo>
                    <a:pt x="8736" y="12507"/>
                  </a:lnTo>
                  <a:lnTo>
                    <a:pt x="8809" y="12483"/>
                  </a:lnTo>
                  <a:lnTo>
                    <a:pt x="8833" y="12434"/>
                  </a:lnTo>
                  <a:lnTo>
                    <a:pt x="8857" y="12386"/>
                  </a:lnTo>
                  <a:lnTo>
                    <a:pt x="8857" y="12289"/>
                  </a:lnTo>
                  <a:lnTo>
                    <a:pt x="8809" y="12191"/>
                  </a:lnTo>
                  <a:lnTo>
                    <a:pt x="8760" y="12094"/>
                  </a:lnTo>
                  <a:lnTo>
                    <a:pt x="8663" y="11997"/>
                  </a:lnTo>
                  <a:lnTo>
                    <a:pt x="8492" y="11826"/>
                  </a:lnTo>
                  <a:lnTo>
                    <a:pt x="8322" y="11680"/>
                  </a:lnTo>
                  <a:lnTo>
                    <a:pt x="8152" y="11510"/>
                  </a:lnTo>
                  <a:lnTo>
                    <a:pt x="7957" y="11364"/>
                  </a:lnTo>
                  <a:lnTo>
                    <a:pt x="8468" y="10926"/>
                  </a:lnTo>
                  <a:close/>
                  <a:moveTo>
                    <a:pt x="11047" y="2312"/>
                  </a:moveTo>
                  <a:lnTo>
                    <a:pt x="11120" y="2434"/>
                  </a:lnTo>
                  <a:lnTo>
                    <a:pt x="11218" y="2531"/>
                  </a:lnTo>
                  <a:lnTo>
                    <a:pt x="11437" y="2750"/>
                  </a:lnTo>
                  <a:lnTo>
                    <a:pt x="11850" y="3213"/>
                  </a:lnTo>
                  <a:lnTo>
                    <a:pt x="11826" y="3213"/>
                  </a:lnTo>
                  <a:lnTo>
                    <a:pt x="11193" y="3748"/>
                  </a:lnTo>
                  <a:lnTo>
                    <a:pt x="10609" y="4283"/>
                  </a:lnTo>
                  <a:lnTo>
                    <a:pt x="10025" y="4867"/>
                  </a:lnTo>
                  <a:lnTo>
                    <a:pt x="9490" y="5500"/>
                  </a:lnTo>
                  <a:lnTo>
                    <a:pt x="9174" y="5865"/>
                  </a:lnTo>
                  <a:lnTo>
                    <a:pt x="8857" y="6254"/>
                  </a:lnTo>
                  <a:lnTo>
                    <a:pt x="8517" y="6595"/>
                  </a:lnTo>
                  <a:lnTo>
                    <a:pt x="8176" y="6935"/>
                  </a:lnTo>
                  <a:lnTo>
                    <a:pt x="7373" y="7617"/>
                  </a:lnTo>
                  <a:lnTo>
                    <a:pt x="6984" y="7933"/>
                  </a:lnTo>
                  <a:lnTo>
                    <a:pt x="6594" y="8274"/>
                  </a:lnTo>
                  <a:lnTo>
                    <a:pt x="6229" y="8639"/>
                  </a:lnTo>
                  <a:lnTo>
                    <a:pt x="5864" y="9004"/>
                  </a:lnTo>
                  <a:lnTo>
                    <a:pt x="5183" y="9782"/>
                  </a:lnTo>
                  <a:lnTo>
                    <a:pt x="4502" y="10537"/>
                  </a:lnTo>
                  <a:lnTo>
                    <a:pt x="4137" y="10902"/>
                  </a:lnTo>
                  <a:lnTo>
                    <a:pt x="3772" y="11242"/>
                  </a:lnTo>
                  <a:lnTo>
                    <a:pt x="3115" y="11802"/>
                  </a:lnTo>
                  <a:lnTo>
                    <a:pt x="2799" y="12118"/>
                  </a:lnTo>
                  <a:lnTo>
                    <a:pt x="2507" y="12434"/>
                  </a:lnTo>
                  <a:lnTo>
                    <a:pt x="2263" y="12702"/>
                  </a:lnTo>
                  <a:lnTo>
                    <a:pt x="2166" y="12848"/>
                  </a:lnTo>
                  <a:lnTo>
                    <a:pt x="2069" y="13018"/>
                  </a:lnTo>
                  <a:lnTo>
                    <a:pt x="1850" y="12824"/>
                  </a:lnTo>
                  <a:lnTo>
                    <a:pt x="1460" y="12459"/>
                  </a:lnTo>
                  <a:lnTo>
                    <a:pt x="1266" y="12264"/>
                  </a:lnTo>
                  <a:lnTo>
                    <a:pt x="1047" y="12118"/>
                  </a:lnTo>
                  <a:lnTo>
                    <a:pt x="1047" y="12070"/>
                  </a:lnTo>
                  <a:lnTo>
                    <a:pt x="1193" y="11997"/>
                  </a:lnTo>
                  <a:lnTo>
                    <a:pt x="1339" y="11924"/>
                  </a:lnTo>
                  <a:lnTo>
                    <a:pt x="1460" y="11826"/>
                  </a:lnTo>
                  <a:lnTo>
                    <a:pt x="1582" y="11705"/>
                  </a:lnTo>
                  <a:lnTo>
                    <a:pt x="2020" y="11218"/>
                  </a:lnTo>
                  <a:lnTo>
                    <a:pt x="2385" y="10853"/>
                  </a:lnTo>
                  <a:lnTo>
                    <a:pt x="2774" y="10537"/>
                  </a:lnTo>
                  <a:lnTo>
                    <a:pt x="3577" y="9880"/>
                  </a:lnTo>
                  <a:lnTo>
                    <a:pt x="3942" y="9539"/>
                  </a:lnTo>
                  <a:lnTo>
                    <a:pt x="4307" y="9198"/>
                  </a:lnTo>
                  <a:lnTo>
                    <a:pt x="5037" y="8468"/>
                  </a:lnTo>
                  <a:lnTo>
                    <a:pt x="5718" y="7738"/>
                  </a:lnTo>
                  <a:lnTo>
                    <a:pt x="6400" y="7008"/>
                  </a:lnTo>
                  <a:lnTo>
                    <a:pt x="7081" y="6303"/>
                  </a:lnTo>
                  <a:lnTo>
                    <a:pt x="7787" y="5621"/>
                  </a:lnTo>
                  <a:lnTo>
                    <a:pt x="8468" y="4940"/>
                  </a:lnTo>
                  <a:lnTo>
                    <a:pt x="9149" y="4259"/>
                  </a:lnTo>
                  <a:lnTo>
                    <a:pt x="10074" y="3261"/>
                  </a:lnTo>
                  <a:lnTo>
                    <a:pt x="10561" y="2775"/>
                  </a:lnTo>
                  <a:lnTo>
                    <a:pt x="11047" y="2312"/>
                  </a:lnTo>
                  <a:close/>
                  <a:moveTo>
                    <a:pt x="7154" y="11997"/>
                  </a:moveTo>
                  <a:lnTo>
                    <a:pt x="7203" y="12094"/>
                  </a:lnTo>
                  <a:lnTo>
                    <a:pt x="7251" y="12167"/>
                  </a:lnTo>
                  <a:lnTo>
                    <a:pt x="7422" y="12386"/>
                  </a:lnTo>
                  <a:lnTo>
                    <a:pt x="7592" y="12580"/>
                  </a:lnTo>
                  <a:lnTo>
                    <a:pt x="7884" y="12872"/>
                  </a:lnTo>
                  <a:lnTo>
                    <a:pt x="8030" y="12994"/>
                  </a:lnTo>
                  <a:lnTo>
                    <a:pt x="8200" y="13091"/>
                  </a:lnTo>
                  <a:lnTo>
                    <a:pt x="7835" y="13481"/>
                  </a:lnTo>
                  <a:lnTo>
                    <a:pt x="7811" y="13432"/>
                  </a:lnTo>
                  <a:lnTo>
                    <a:pt x="7787" y="13408"/>
                  </a:lnTo>
                  <a:lnTo>
                    <a:pt x="7616" y="13262"/>
                  </a:lnTo>
                  <a:lnTo>
                    <a:pt x="7446" y="13140"/>
                  </a:lnTo>
                  <a:lnTo>
                    <a:pt x="7251" y="13018"/>
                  </a:lnTo>
                  <a:lnTo>
                    <a:pt x="7057" y="12872"/>
                  </a:lnTo>
                  <a:lnTo>
                    <a:pt x="6716" y="12580"/>
                  </a:lnTo>
                  <a:lnTo>
                    <a:pt x="6643" y="12532"/>
                  </a:lnTo>
                  <a:lnTo>
                    <a:pt x="6594" y="12507"/>
                  </a:lnTo>
                  <a:lnTo>
                    <a:pt x="6862" y="12240"/>
                  </a:lnTo>
                  <a:lnTo>
                    <a:pt x="7154" y="11997"/>
                  </a:lnTo>
                  <a:close/>
                  <a:moveTo>
                    <a:pt x="6424" y="12702"/>
                  </a:moveTo>
                  <a:lnTo>
                    <a:pt x="6448" y="12775"/>
                  </a:lnTo>
                  <a:lnTo>
                    <a:pt x="6473" y="12848"/>
                  </a:lnTo>
                  <a:lnTo>
                    <a:pt x="6667" y="13043"/>
                  </a:lnTo>
                  <a:lnTo>
                    <a:pt x="6862" y="13213"/>
                  </a:lnTo>
                  <a:lnTo>
                    <a:pt x="7032" y="13359"/>
                  </a:lnTo>
                  <a:lnTo>
                    <a:pt x="7227" y="13481"/>
                  </a:lnTo>
                  <a:lnTo>
                    <a:pt x="7446" y="13602"/>
                  </a:lnTo>
                  <a:lnTo>
                    <a:pt x="7568" y="13627"/>
                  </a:lnTo>
                  <a:lnTo>
                    <a:pt x="7689" y="13627"/>
                  </a:lnTo>
                  <a:lnTo>
                    <a:pt x="7470" y="13846"/>
                  </a:lnTo>
                  <a:lnTo>
                    <a:pt x="7300" y="14040"/>
                  </a:lnTo>
                  <a:lnTo>
                    <a:pt x="7276" y="14016"/>
                  </a:lnTo>
                  <a:lnTo>
                    <a:pt x="6911" y="13797"/>
                  </a:lnTo>
                  <a:lnTo>
                    <a:pt x="6570" y="13554"/>
                  </a:lnTo>
                  <a:lnTo>
                    <a:pt x="6302" y="13335"/>
                  </a:lnTo>
                  <a:lnTo>
                    <a:pt x="6035" y="13164"/>
                  </a:lnTo>
                  <a:lnTo>
                    <a:pt x="6108" y="13043"/>
                  </a:lnTo>
                  <a:lnTo>
                    <a:pt x="6424" y="12702"/>
                  </a:lnTo>
                  <a:close/>
                  <a:moveTo>
                    <a:pt x="5889" y="13335"/>
                  </a:moveTo>
                  <a:lnTo>
                    <a:pt x="5962" y="13456"/>
                  </a:lnTo>
                  <a:lnTo>
                    <a:pt x="6059" y="13578"/>
                  </a:lnTo>
                  <a:lnTo>
                    <a:pt x="6278" y="13797"/>
                  </a:lnTo>
                  <a:lnTo>
                    <a:pt x="6643" y="14089"/>
                  </a:lnTo>
                  <a:lnTo>
                    <a:pt x="6813" y="14211"/>
                  </a:lnTo>
                  <a:lnTo>
                    <a:pt x="7032" y="14308"/>
                  </a:lnTo>
                  <a:lnTo>
                    <a:pt x="6692" y="14673"/>
                  </a:lnTo>
                  <a:lnTo>
                    <a:pt x="6619" y="14624"/>
                  </a:lnTo>
                  <a:lnTo>
                    <a:pt x="6497" y="14600"/>
                  </a:lnTo>
                  <a:lnTo>
                    <a:pt x="6375" y="14527"/>
                  </a:lnTo>
                  <a:lnTo>
                    <a:pt x="6254" y="14454"/>
                  </a:lnTo>
                  <a:lnTo>
                    <a:pt x="6132" y="14381"/>
                  </a:lnTo>
                  <a:lnTo>
                    <a:pt x="5913" y="14186"/>
                  </a:lnTo>
                  <a:lnTo>
                    <a:pt x="5718" y="14016"/>
                  </a:lnTo>
                  <a:lnTo>
                    <a:pt x="5597" y="13943"/>
                  </a:lnTo>
                  <a:lnTo>
                    <a:pt x="5451" y="13846"/>
                  </a:lnTo>
                  <a:lnTo>
                    <a:pt x="5889" y="13335"/>
                  </a:lnTo>
                  <a:close/>
                  <a:moveTo>
                    <a:pt x="12191" y="3553"/>
                  </a:moveTo>
                  <a:lnTo>
                    <a:pt x="12653" y="4040"/>
                  </a:lnTo>
                  <a:lnTo>
                    <a:pt x="13432" y="4916"/>
                  </a:lnTo>
                  <a:lnTo>
                    <a:pt x="13164" y="5208"/>
                  </a:lnTo>
                  <a:lnTo>
                    <a:pt x="12896" y="5500"/>
                  </a:lnTo>
                  <a:lnTo>
                    <a:pt x="12361" y="6108"/>
                  </a:lnTo>
                  <a:lnTo>
                    <a:pt x="12045" y="6424"/>
                  </a:lnTo>
                  <a:lnTo>
                    <a:pt x="11729" y="6716"/>
                  </a:lnTo>
                  <a:lnTo>
                    <a:pt x="11388" y="7008"/>
                  </a:lnTo>
                  <a:lnTo>
                    <a:pt x="11047" y="7300"/>
                  </a:lnTo>
                  <a:lnTo>
                    <a:pt x="10731" y="7617"/>
                  </a:lnTo>
                  <a:lnTo>
                    <a:pt x="10415" y="7957"/>
                  </a:lnTo>
                  <a:lnTo>
                    <a:pt x="9806" y="8687"/>
                  </a:lnTo>
                  <a:lnTo>
                    <a:pt x="9247" y="9417"/>
                  </a:lnTo>
                  <a:lnTo>
                    <a:pt x="8638" y="10147"/>
                  </a:lnTo>
                  <a:lnTo>
                    <a:pt x="8346" y="10464"/>
                  </a:lnTo>
                  <a:lnTo>
                    <a:pt x="8006" y="10756"/>
                  </a:lnTo>
                  <a:lnTo>
                    <a:pt x="7324" y="11340"/>
                  </a:lnTo>
                  <a:lnTo>
                    <a:pt x="6643" y="11899"/>
                  </a:lnTo>
                  <a:lnTo>
                    <a:pt x="6302" y="12191"/>
                  </a:lnTo>
                  <a:lnTo>
                    <a:pt x="6010" y="12532"/>
                  </a:lnTo>
                  <a:lnTo>
                    <a:pt x="5475" y="13164"/>
                  </a:lnTo>
                  <a:lnTo>
                    <a:pt x="4940" y="13773"/>
                  </a:lnTo>
                  <a:lnTo>
                    <a:pt x="4672" y="14016"/>
                  </a:lnTo>
                  <a:lnTo>
                    <a:pt x="4404" y="14235"/>
                  </a:lnTo>
                  <a:lnTo>
                    <a:pt x="4137" y="14454"/>
                  </a:lnTo>
                  <a:lnTo>
                    <a:pt x="4015" y="14600"/>
                  </a:lnTo>
                  <a:lnTo>
                    <a:pt x="3918" y="14722"/>
                  </a:lnTo>
                  <a:lnTo>
                    <a:pt x="3480" y="14284"/>
                  </a:lnTo>
                  <a:lnTo>
                    <a:pt x="3042" y="13846"/>
                  </a:lnTo>
                  <a:lnTo>
                    <a:pt x="2361" y="13262"/>
                  </a:lnTo>
                  <a:lnTo>
                    <a:pt x="2482" y="13164"/>
                  </a:lnTo>
                  <a:lnTo>
                    <a:pt x="2604" y="13043"/>
                  </a:lnTo>
                  <a:lnTo>
                    <a:pt x="2774" y="12799"/>
                  </a:lnTo>
                  <a:lnTo>
                    <a:pt x="3066" y="12507"/>
                  </a:lnTo>
                  <a:lnTo>
                    <a:pt x="3358" y="12216"/>
                  </a:lnTo>
                  <a:lnTo>
                    <a:pt x="3967" y="11680"/>
                  </a:lnTo>
                  <a:lnTo>
                    <a:pt x="4380" y="11315"/>
                  </a:lnTo>
                  <a:lnTo>
                    <a:pt x="4745" y="10950"/>
                  </a:lnTo>
                  <a:lnTo>
                    <a:pt x="5475" y="10172"/>
                  </a:lnTo>
                  <a:lnTo>
                    <a:pt x="6181" y="9393"/>
                  </a:lnTo>
                  <a:lnTo>
                    <a:pt x="6546" y="9004"/>
                  </a:lnTo>
                  <a:lnTo>
                    <a:pt x="6935" y="8614"/>
                  </a:lnTo>
                  <a:lnTo>
                    <a:pt x="7324" y="8274"/>
                  </a:lnTo>
                  <a:lnTo>
                    <a:pt x="7714" y="7933"/>
                  </a:lnTo>
                  <a:lnTo>
                    <a:pt x="8517" y="7276"/>
                  </a:lnTo>
                  <a:lnTo>
                    <a:pt x="8857" y="6935"/>
                  </a:lnTo>
                  <a:lnTo>
                    <a:pt x="9198" y="6595"/>
                  </a:lnTo>
                  <a:lnTo>
                    <a:pt x="9514" y="6205"/>
                  </a:lnTo>
                  <a:lnTo>
                    <a:pt x="9831" y="5840"/>
                  </a:lnTo>
                  <a:lnTo>
                    <a:pt x="10171" y="5427"/>
                  </a:lnTo>
                  <a:lnTo>
                    <a:pt x="10488" y="5062"/>
                  </a:lnTo>
                  <a:lnTo>
                    <a:pt x="10853" y="4697"/>
                  </a:lnTo>
                  <a:lnTo>
                    <a:pt x="11242" y="4356"/>
                  </a:lnTo>
                  <a:lnTo>
                    <a:pt x="11729" y="3967"/>
                  </a:lnTo>
                  <a:lnTo>
                    <a:pt x="11972" y="3772"/>
                  </a:lnTo>
                  <a:lnTo>
                    <a:pt x="12191" y="3553"/>
                  </a:lnTo>
                  <a:close/>
                  <a:moveTo>
                    <a:pt x="5232" y="14065"/>
                  </a:moveTo>
                  <a:lnTo>
                    <a:pt x="5353" y="14186"/>
                  </a:lnTo>
                  <a:lnTo>
                    <a:pt x="5451" y="14308"/>
                  </a:lnTo>
                  <a:lnTo>
                    <a:pt x="5645" y="14454"/>
                  </a:lnTo>
                  <a:lnTo>
                    <a:pt x="5816" y="14624"/>
                  </a:lnTo>
                  <a:lnTo>
                    <a:pt x="5986" y="14770"/>
                  </a:lnTo>
                  <a:lnTo>
                    <a:pt x="6181" y="14892"/>
                  </a:lnTo>
                  <a:lnTo>
                    <a:pt x="6375" y="14989"/>
                  </a:lnTo>
                  <a:lnTo>
                    <a:pt x="6108" y="15281"/>
                  </a:lnTo>
                  <a:lnTo>
                    <a:pt x="5937" y="15452"/>
                  </a:lnTo>
                  <a:lnTo>
                    <a:pt x="5937" y="15403"/>
                  </a:lnTo>
                  <a:lnTo>
                    <a:pt x="5889" y="15354"/>
                  </a:lnTo>
                  <a:lnTo>
                    <a:pt x="5597" y="15038"/>
                  </a:lnTo>
                  <a:lnTo>
                    <a:pt x="5280" y="14746"/>
                  </a:lnTo>
                  <a:lnTo>
                    <a:pt x="5086" y="14576"/>
                  </a:lnTo>
                  <a:lnTo>
                    <a:pt x="4964" y="14503"/>
                  </a:lnTo>
                  <a:lnTo>
                    <a:pt x="4867" y="14430"/>
                  </a:lnTo>
                  <a:lnTo>
                    <a:pt x="5037" y="14284"/>
                  </a:lnTo>
                  <a:lnTo>
                    <a:pt x="5232" y="14065"/>
                  </a:lnTo>
                  <a:close/>
                  <a:moveTo>
                    <a:pt x="852" y="15476"/>
                  </a:moveTo>
                  <a:lnTo>
                    <a:pt x="974" y="15598"/>
                  </a:lnTo>
                  <a:lnTo>
                    <a:pt x="1412" y="16036"/>
                  </a:lnTo>
                  <a:lnTo>
                    <a:pt x="1363" y="16011"/>
                  </a:lnTo>
                  <a:lnTo>
                    <a:pt x="1290" y="15987"/>
                  </a:lnTo>
                  <a:lnTo>
                    <a:pt x="852" y="15476"/>
                  </a:lnTo>
                  <a:close/>
                  <a:moveTo>
                    <a:pt x="4575" y="14673"/>
                  </a:moveTo>
                  <a:lnTo>
                    <a:pt x="4696" y="14795"/>
                  </a:lnTo>
                  <a:lnTo>
                    <a:pt x="4818" y="14892"/>
                  </a:lnTo>
                  <a:lnTo>
                    <a:pt x="5037" y="15087"/>
                  </a:lnTo>
                  <a:lnTo>
                    <a:pt x="5329" y="15354"/>
                  </a:lnTo>
                  <a:lnTo>
                    <a:pt x="5597" y="15622"/>
                  </a:lnTo>
                  <a:lnTo>
                    <a:pt x="5670" y="15671"/>
                  </a:lnTo>
                  <a:lnTo>
                    <a:pt x="5718" y="15671"/>
                  </a:lnTo>
                  <a:lnTo>
                    <a:pt x="5378" y="15987"/>
                  </a:lnTo>
                  <a:lnTo>
                    <a:pt x="5232" y="16109"/>
                  </a:lnTo>
                  <a:lnTo>
                    <a:pt x="5183" y="16060"/>
                  </a:lnTo>
                  <a:lnTo>
                    <a:pt x="5110" y="16036"/>
                  </a:lnTo>
                  <a:lnTo>
                    <a:pt x="4088" y="14916"/>
                  </a:lnTo>
                  <a:lnTo>
                    <a:pt x="4210" y="14868"/>
                  </a:lnTo>
                  <a:lnTo>
                    <a:pt x="4331" y="14819"/>
                  </a:lnTo>
                  <a:lnTo>
                    <a:pt x="4453" y="14746"/>
                  </a:lnTo>
                  <a:lnTo>
                    <a:pt x="4575" y="14673"/>
                  </a:lnTo>
                  <a:close/>
                  <a:moveTo>
                    <a:pt x="755" y="16230"/>
                  </a:moveTo>
                  <a:lnTo>
                    <a:pt x="1071" y="16498"/>
                  </a:lnTo>
                  <a:lnTo>
                    <a:pt x="1071" y="16522"/>
                  </a:lnTo>
                  <a:lnTo>
                    <a:pt x="998" y="16474"/>
                  </a:lnTo>
                  <a:lnTo>
                    <a:pt x="925" y="16449"/>
                  </a:lnTo>
                  <a:lnTo>
                    <a:pt x="852" y="16376"/>
                  </a:lnTo>
                  <a:lnTo>
                    <a:pt x="755" y="16230"/>
                  </a:lnTo>
                  <a:close/>
                  <a:moveTo>
                    <a:pt x="1047" y="12532"/>
                  </a:moveTo>
                  <a:lnTo>
                    <a:pt x="1168" y="12678"/>
                  </a:lnTo>
                  <a:lnTo>
                    <a:pt x="1314" y="12824"/>
                  </a:lnTo>
                  <a:lnTo>
                    <a:pt x="1582" y="13067"/>
                  </a:lnTo>
                  <a:lnTo>
                    <a:pt x="2166" y="13602"/>
                  </a:lnTo>
                  <a:lnTo>
                    <a:pt x="2750" y="14113"/>
                  </a:lnTo>
                  <a:lnTo>
                    <a:pt x="3018" y="14357"/>
                  </a:lnTo>
                  <a:lnTo>
                    <a:pt x="3261" y="14600"/>
                  </a:lnTo>
                  <a:lnTo>
                    <a:pt x="3723" y="15135"/>
                  </a:lnTo>
                  <a:lnTo>
                    <a:pt x="4185" y="15646"/>
                  </a:lnTo>
                  <a:lnTo>
                    <a:pt x="4672" y="16157"/>
                  </a:lnTo>
                  <a:lnTo>
                    <a:pt x="4404" y="16230"/>
                  </a:lnTo>
                  <a:lnTo>
                    <a:pt x="4112" y="16303"/>
                  </a:lnTo>
                  <a:lnTo>
                    <a:pt x="3553" y="16376"/>
                  </a:lnTo>
                  <a:lnTo>
                    <a:pt x="2969" y="16425"/>
                  </a:lnTo>
                  <a:lnTo>
                    <a:pt x="2409" y="16498"/>
                  </a:lnTo>
                  <a:lnTo>
                    <a:pt x="2288" y="16522"/>
                  </a:lnTo>
                  <a:lnTo>
                    <a:pt x="2263" y="16474"/>
                  </a:lnTo>
                  <a:lnTo>
                    <a:pt x="2142" y="16230"/>
                  </a:lnTo>
                  <a:lnTo>
                    <a:pt x="1996" y="16011"/>
                  </a:lnTo>
                  <a:lnTo>
                    <a:pt x="1801" y="15792"/>
                  </a:lnTo>
                  <a:lnTo>
                    <a:pt x="1606" y="15598"/>
                  </a:lnTo>
                  <a:lnTo>
                    <a:pt x="1168" y="15233"/>
                  </a:lnTo>
                  <a:lnTo>
                    <a:pt x="730" y="14892"/>
                  </a:lnTo>
                  <a:lnTo>
                    <a:pt x="779" y="14600"/>
                  </a:lnTo>
                  <a:lnTo>
                    <a:pt x="925" y="13262"/>
                  </a:lnTo>
                  <a:lnTo>
                    <a:pt x="1047" y="12532"/>
                  </a:lnTo>
                  <a:close/>
                  <a:moveTo>
                    <a:pt x="1436" y="16644"/>
                  </a:moveTo>
                  <a:lnTo>
                    <a:pt x="1533" y="16717"/>
                  </a:lnTo>
                  <a:lnTo>
                    <a:pt x="1387" y="16741"/>
                  </a:lnTo>
                  <a:lnTo>
                    <a:pt x="1436" y="16644"/>
                  </a:lnTo>
                  <a:close/>
                  <a:moveTo>
                    <a:pt x="536" y="16741"/>
                  </a:moveTo>
                  <a:lnTo>
                    <a:pt x="584" y="16766"/>
                  </a:lnTo>
                  <a:lnTo>
                    <a:pt x="609" y="16766"/>
                  </a:lnTo>
                  <a:lnTo>
                    <a:pt x="682" y="16814"/>
                  </a:lnTo>
                  <a:lnTo>
                    <a:pt x="779" y="16839"/>
                  </a:lnTo>
                  <a:lnTo>
                    <a:pt x="876" y="16839"/>
                  </a:lnTo>
                  <a:lnTo>
                    <a:pt x="974" y="16814"/>
                  </a:lnTo>
                  <a:lnTo>
                    <a:pt x="974" y="16839"/>
                  </a:lnTo>
                  <a:lnTo>
                    <a:pt x="755" y="16887"/>
                  </a:lnTo>
                  <a:lnTo>
                    <a:pt x="511" y="16936"/>
                  </a:lnTo>
                  <a:lnTo>
                    <a:pt x="536" y="16741"/>
                  </a:lnTo>
                  <a:close/>
                  <a:moveTo>
                    <a:pt x="13967" y="1"/>
                  </a:moveTo>
                  <a:lnTo>
                    <a:pt x="13602" y="25"/>
                  </a:lnTo>
                  <a:lnTo>
                    <a:pt x="13261" y="74"/>
                  </a:lnTo>
                  <a:lnTo>
                    <a:pt x="12945" y="195"/>
                  </a:lnTo>
                  <a:lnTo>
                    <a:pt x="12629" y="341"/>
                  </a:lnTo>
                  <a:lnTo>
                    <a:pt x="12337" y="560"/>
                  </a:lnTo>
                  <a:lnTo>
                    <a:pt x="12021" y="828"/>
                  </a:lnTo>
                  <a:lnTo>
                    <a:pt x="11875" y="974"/>
                  </a:lnTo>
                  <a:lnTo>
                    <a:pt x="11826" y="1071"/>
                  </a:lnTo>
                  <a:lnTo>
                    <a:pt x="11777" y="1169"/>
                  </a:lnTo>
                  <a:lnTo>
                    <a:pt x="11704" y="1193"/>
                  </a:lnTo>
                  <a:lnTo>
                    <a:pt x="11339" y="1485"/>
                  </a:lnTo>
                  <a:lnTo>
                    <a:pt x="10999" y="1777"/>
                  </a:lnTo>
                  <a:lnTo>
                    <a:pt x="10317" y="2385"/>
                  </a:lnTo>
                  <a:lnTo>
                    <a:pt x="9685" y="3042"/>
                  </a:lnTo>
                  <a:lnTo>
                    <a:pt x="9052" y="3699"/>
                  </a:lnTo>
                  <a:lnTo>
                    <a:pt x="8395" y="4405"/>
                  </a:lnTo>
                  <a:lnTo>
                    <a:pt x="7714" y="5086"/>
                  </a:lnTo>
                  <a:lnTo>
                    <a:pt x="7032" y="5743"/>
                  </a:lnTo>
                  <a:lnTo>
                    <a:pt x="6351" y="6449"/>
                  </a:lnTo>
                  <a:lnTo>
                    <a:pt x="4964" y="7933"/>
                  </a:lnTo>
                  <a:lnTo>
                    <a:pt x="4258" y="8663"/>
                  </a:lnTo>
                  <a:lnTo>
                    <a:pt x="3894" y="9004"/>
                  </a:lnTo>
                  <a:lnTo>
                    <a:pt x="3529" y="9344"/>
                  </a:lnTo>
                  <a:lnTo>
                    <a:pt x="2190" y="10537"/>
                  </a:lnTo>
                  <a:lnTo>
                    <a:pt x="1558" y="11145"/>
                  </a:lnTo>
                  <a:lnTo>
                    <a:pt x="925" y="11778"/>
                  </a:lnTo>
                  <a:lnTo>
                    <a:pt x="876" y="11753"/>
                  </a:lnTo>
                  <a:lnTo>
                    <a:pt x="803" y="11778"/>
                  </a:lnTo>
                  <a:lnTo>
                    <a:pt x="755" y="11802"/>
                  </a:lnTo>
                  <a:lnTo>
                    <a:pt x="706" y="11851"/>
                  </a:lnTo>
                  <a:lnTo>
                    <a:pt x="609" y="12118"/>
                  </a:lnTo>
                  <a:lnTo>
                    <a:pt x="511" y="12386"/>
                  </a:lnTo>
                  <a:lnTo>
                    <a:pt x="463" y="12702"/>
                  </a:lnTo>
                  <a:lnTo>
                    <a:pt x="414" y="12994"/>
                  </a:lnTo>
                  <a:lnTo>
                    <a:pt x="365" y="13627"/>
                  </a:lnTo>
                  <a:lnTo>
                    <a:pt x="292" y="14211"/>
                  </a:lnTo>
                  <a:lnTo>
                    <a:pt x="98" y="15646"/>
                  </a:lnTo>
                  <a:lnTo>
                    <a:pt x="25" y="16376"/>
                  </a:lnTo>
                  <a:lnTo>
                    <a:pt x="0" y="16717"/>
                  </a:lnTo>
                  <a:lnTo>
                    <a:pt x="0" y="17082"/>
                  </a:lnTo>
                  <a:lnTo>
                    <a:pt x="0" y="17155"/>
                  </a:lnTo>
                  <a:lnTo>
                    <a:pt x="25" y="17204"/>
                  </a:lnTo>
                  <a:lnTo>
                    <a:pt x="122" y="17277"/>
                  </a:lnTo>
                  <a:lnTo>
                    <a:pt x="219" y="17325"/>
                  </a:lnTo>
                  <a:lnTo>
                    <a:pt x="341" y="17325"/>
                  </a:lnTo>
                  <a:lnTo>
                    <a:pt x="438" y="17350"/>
                  </a:lnTo>
                  <a:lnTo>
                    <a:pt x="560" y="17374"/>
                  </a:lnTo>
                  <a:lnTo>
                    <a:pt x="803" y="17398"/>
                  </a:lnTo>
                  <a:lnTo>
                    <a:pt x="1047" y="17350"/>
                  </a:lnTo>
                  <a:lnTo>
                    <a:pt x="1339" y="17301"/>
                  </a:lnTo>
                  <a:lnTo>
                    <a:pt x="1874" y="17131"/>
                  </a:lnTo>
                  <a:lnTo>
                    <a:pt x="2312" y="17009"/>
                  </a:lnTo>
                  <a:lnTo>
                    <a:pt x="2677" y="16936"/>
                  </a:lnTo>
                  <a:lnTo>
                    <a:pt x="3018" y="16887"/>
                  </a:lnTo>
                  <a:lnTo>
                    <a:pt x="3723" y="16839"/>
                  </a:lnTo>
                  <a:lnTo>
                    <a:pt x="4088" y="16790"/>
                  </a:lnTo>
                  <a:lnTo>
                    <a:pt x="4429" y="16741"/>
                  </a:lnTo>
                  <a:lnTo>
                    <a:pt x="4769" y="16644"/>
                  </a:lnTo>
                  <a:lnTo>
                    <a:pt x="5110" y="16522"/>
                  </a:lnTo>
                  <a:lnTo>
                    <a:pt x="5159" y="16498"/>
                  </a:lnTo>
                  <a:lnTo>
                    <a:pt x="5207" y="16449"/>
                  </a:lnTo>
                  <a:lnTo>
                    <a:pt x="5353" y="16401"/>
                  </a:lnTo>
                  <a:lnTo>
                    <a:pt x="5499" y="16328"/>
                  </a:lnTo>
                  <a:lnTo>
                    <a:pt x="5645" y="16255"/>
                  </a:lnTo>
                  <a:lnTo>
                    <a:pt x="5791" y="16133"/>
                  </a:lnTo>
                  <a:lnTo>
                    <a:pt x="6035" y="15890"/>
                  </a:lnTo>
                  <a:lnTo>
                    <a:pt x="6254" y="15671"/>
                  </a:lnTo>
                  <a:lnTo>
                    <a:pt x="6959" y="14965"/>
                  </a:lnTo>
                  <a:lnTo>
                    <a:pt x="7641" y="14284"/>
                  </a:lnTo>
                  <a:lnTo>
                    <a:pt x="9101" y="12824"/>
                  </a:lnTo>
                  <a:lnTo>
                    <a:pt x="10536" y="11364"/>
                  </a:lnTo>
                  <a:lnTo>
                    <a:pt x="11218" y="10658"/>
                  </a:lnTo>
                  <a:lnTo>
                    <a:pt x="11875" y="9904"/>
                  </a:lnTo>
                  <a:lnTo>
                    <a:pt x="12531" y="9174"/>
                  </a:lnTo>
                  <a:lnTo>
                    <a:pt x="13213" y="8444"/>
                  </a:lnTo>
                  <a:lnTo>
                    <a:pt x="13870" y="7811"/>
                  </a:lnTo>
                  <a:lnTo>
                    <a:pt x="14527" y="7179"/>
                  </a:lnTo>
                  <a:lnTo>
                    <a:pt x="15184" y="6522"/>
                  </a:lnTo>
                  <a:lnTo>
                    <a:pt x="15500" y="6205"/>
                  </a:lnTo>
                  <a:lnTo>
                    <a:pt x="15816" y="5840"/>
                  </a:lnTo>
                  <a:lnTo>
                    <a:pt x="15889" y="5792"/>
                  </a:lnTo>
                  <a:lnTo>
                    <a:pt x="15987" y="5767"/>
                  </a:lnTo>
                  <a:lnTo>
                    <a:pt x="16060" y="5694"/>
                  </a:lnTo>
                  <a:lnTo>
                    <a:pt x="16108" y="5621"/>
                  </a:lnTo>
                  <a:lnTo>
                    <a:pt x="16133" y="5524"/>
                  </a:lnTo>
                  <a:lnTo>
                    <a:pt x="16376" y="5208"/>
                  </a:lnTo>
                  <a:lnTo>
                    <a:pt x="16595" y="4891"/>
                  </a:lnTo>
                  <a:lnTo>
                    <a:pt x="16814" y="4551"/>
                  </a:lnTo>
                  <a:lnTo>
                    <a:pt x="16984" y="4210"/>
                  </a:lnTo>
                  <a:lnTo>
                    <a:pt x="17106" y="3845"/>
                  </a:lnTo>
                  <a:lnTo>
                    <a:pt x="17203" y="3480"/>
                  </a:lnTo>
                  <a:lnTo>
                    <a:pt x="17228" y="3140"/>
                  </a:lnTo>
                  <a:lnTo>
                    <a:pt x="17203" y="2799"/>
                  </a:lnTo>
                  <a:lnTo>
                    <a:pt x="17130" y="2458"/>
                  </a:lnTo>
                  <a:lnTo>
                    <a:pt x="17009" y="2142"/>
                  </a:lnTo>
                  <a:lnTo>
                    <a:pt x="16863" y="1826"/>
                  </a:lnTo>
                  <a:lnTo>
                    <a:pt x="16668" y="1534"/>
                  </a:lnTo>
                  <a:lnTo>
                    <a:pt x="16449" y="1266"/>
                  </a:lnTo>
                  <a:lnTo>
                    <a:pt x="16230" y="998"/>
                  </a:lnTo>
                  <a:lnTo>
                    <a:pt x="15962" y="779"/>
                  </a:lnTo>
                  <a:lnTo>
                    <a:pt x="15670" y="560"/>
                  </a:lnTo>
                  <a:lnTo>
                    <a:pt x="15354" y="390"/>
                  </a:lnTo>
                  <a:lnTo>
                    <a:pt x="15013" y="244"/>
                  </a:lnTo>
                  <a:lnTo>
                    <a:pt x="14673" y="122"/>
                  </a:lnTo>
                  <a:lnTo>
                    <a:pt x="14332" y="49"/>
                  </a:lnTo>
                  <a:lnTo>
                    <a:pt x="13967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" name="Grup 1"/>
          <p:cNvGrpSpPr/>
          <p:nvPr/>
        </p:nvGrpSpPr>
        <p:grpSpPr>
          <a:xfrm>
            <a:off x="0" y="1250766"/>
            <a:ext cx="8736514" cy="630727"/>
            <a:chOff x="0" y="1250766"/>
            <a:chExt cx="8736514" cy="630727"/>
          </a:xfrm>
        </p:grpSpPr>
        <p:sp>
          <p:nvSpPr>
            <p:cNvPr id="30" name="Freeform 3"/>
            <p:cNvSpPr/>
            <p:nvPr/>
          </p:nvSpPr>
          <p:spPr>
            <a:xfrm>
              <a:off x="0" y="1250766"/>
              <a:ext cx="8405454" cy="630727"/>
            </a:xfrm>
            <a:custGeom>
              <a:avLst/>
              <a:gdLst>
                <a:gd name="connsiteX0" fmla="*/ 0 w 21600"/>
                <a:gd name="connsiteY0" fmla="*/ 0 h 21878"/>
                <a:gd name="connsiteX1" fmla="*/ 21600 w 21600"/>
                <a:gd name="connsiteY1" fmla="*/ 0 h 21878"/>
                <a:gd name="connsiteX2" fmla="*/ 20361 w 21600"/>
                <a:gd name="connsiteY2" fmla="*/ 21878 h 21878"/>
                <a:gd name="connsiteX3" fmla="*/ 0 w 21600"/>
                <a:gd name="connsiteY3" fmla="*/ 21600 h 21878"/>
                <a:gd name="connsiteX4" fmla="*/ 0 w 21600"/>
                <a:gd name="connsiteY4" fmla="*/ 0 h 21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00" h="21878" extrusionOk="0">
                  <a:moveTo>
                    <a:pt x="0" y="0"/>
                  </a:moveTo>
                  <a:lnTo>
                    <a:pt x="21600" y="0"/>
                  </a:lnTo>
                  <a:lnTo>
                    <a:pt x="20361" y="21878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dirty="0"/>
            </a:p>
          </p:txBody>
        </p:sp>
        <p:sp>
          <p:nvSpPr>
            <p:cNvPr id="26" name="Metin kutusu 25"/>
            <p:cNvSpPr txBox="1"/>
            <p:nvPr/>
          </p:nvSpPr>
          <p:spPr>
            <a:xfrm>
              <a:off x="540032" y="1318017"/>
              <a:ext cx="8196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i="1" spc="300" dirty="0">
                  <a:solidFill>
                    <a:srgbClr val="DEFBD0"/>
                  </a:solidFill>
                </a:rPr>
                <a:t>Vergilerin tarihi toplumların tarihiyle yaşıttır.</a:t>
              </a:r>
            </a:p>
          </p:txBody>
        </p:sp>
      </p:grpSp>
      <p:grpSp>
        <p:nvGrpSpPr>
          <p:cNvPr id="7" name="Grup 6"/>
          <p:cNvGrpSpPr/>
          <p:nvPr/>
        </p:nvGrpSpPr>
        <p:grpSpPr>
          <a:xfrm>
            <a:off x="55811" y="2062928"/>
            <a:ext cx="7871349" cy="3142735"/>
            <a:chOff x="55811" y="2062928"/>
            <a:chExt cx="7871349" cy="3142735"/>
          </a:xfrm>
        </p:grpSpPr>
        <p:grpSp>
          <p:nvGrpSpPr>
            <p:cNvPr id="3" name="Grup 2"/>
            <p:cNvGrpSpPr/>
            <p:nvPr/>
          </p:nvGrpSpPr>
          <p:grpSpPr>
            <a:xfrm>
              <a:off x="540032" y="2441570"/>
              <a:ext cx="7387128" cy="2764093"/>
              <a:chOff x="540032" y="2441570"/>
              <a:chExt cx="7387128" cy="2764093"/>
            </a:xfrm>
          </p:grpSpPr>
          <p:sp>
            <p:nvSpPr>
              <p:cNvPr id="29" name="Freeform 2"/>
              <p:cNvSpPr/>
              <p:nvPr/>
            </p:nvSpPr>
            <p:spPr>
              <a:xfrm>
                <a:off x="540032" y="2441570"/>
                <a:ext cx="7387128" cy="27640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1728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24" name="Metin kutusu 23"/>
              <p:cNvSpPr txBox="1"/>
              <p:nvPr/>
            </p:nvSpPr>
            <p:spPr>
              <a:xfrm>
                <a:off x="1447934" y="2701898"/>
                <a:ext cx="570634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i="1" dirty="0" smtClean="0">
                    <a:solidFill>
                      <a:srgbClr val="DFFBCE"/>
                    </a:solidFill>
                  </a:rPr>
                  <a:t>Tarih </a:t>
                </a:r>
                <a:r>
                  <a:rPr lang="tr-TR" sz="2400" i="1" dirty="0">
                    <a:solidFill>
                      <a:srgbClr val="DFFBCE"/>
                    </a:solidFill>
                  </a:rPr>
                  <a:t>boyunca her devlet askeri kuvvetlerini güçlendirmek, ordusunun devamlılığını sağlamak ve halkın ortak ihtiyaçlarını karşılamak için maddi yardıma gereksinim duymuşlar bunu da vatandaşlarından aldıkları vergilerle sağlamışlardır. </a:t>
                </a:r>
              </a:p>
            </p:txBody>
          </p:sp>
        </p:grpSp>
        <p:grpSp>
          <p:nvGrpSpPr>
            <p:cNvPr id="6" name="Grup 5"/>
            <p:cNvGrpSpPr/>
            <p:nvPr/>
          </p:nvGrpSpPr>
          <p:grpSpPr>
            <a:xfrm>
              <a:off x="55811" y="2062928"/>
              <a:ext cx="1277941" cy="1277940"/>
              <a:chOff x="55811" y="2062928"/>
              <a:chExt cx="1277941" cy="1277940"/>
            </a:xfrm>
          </p:grpSpPr>
          <p:sp>
            <p:nvSpPr>
              <p:cNvPr id="31" name="Oval 4"/>
              <p:cNvSpPr/>
              <p:nvPr/>
            </p:nvSpPr>
            <p:spPr>
              <a:xfrm>
                <a:off x="55811" y="2062928"/>
                <a:ext cx="1277941" cy="1277940"/>
              </a:xfrm>
              <a:prstGeom prst="ellips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lIns="45718" tIns="45718" rIns="45718" bIns="45718" anchor="ctr"/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pic>
            <p:nvPicPr>
              <p:cNvPr id="4" name="Resim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57669" y="2140678"/>
                <a:ext cx="528827" cy="10757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7457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özyaşı Damlası 4"/>
          <p:cNvSpPr/>
          <p:nvPr/>
        </p:nvSpPr>
        <p:spPr>
          <a:xfrm>
            <a:off x="11622507" y="6320589"/>
            <a:ext cx="465220" cy="412904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54A52E3-E4D7-428E-BE9E-7D0AAB5D9382}" type="slidenum">
              <a:rPr lang="tr-TR" sz="1600">
                <a:solidFill>
                  <a:prstClr val="black"/>
                </a:solidFill>
                <a:latin typeface="Segoe Print" panose="02000600000000000000" pitchFamily="2" charset="0"/>
              </a:rPr>
              <a:pPr algn="ctr"/>
              <a:t>3</a:t>
            </a:fld>
            <a:endParaRPr lang="tr-TR" sz="1600" dirty="0">
              <a:solidFill>
                <a:prstClr val="black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658760" y="326756"/>
            <a:ext cx="57901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dirty="0" smtClean="0">
                <a:solidFill>
                  <a:srgbClr val="2A95B7"/>
                </a:solidFill>
                <a:latin typeface="Kalam" panose="02000000000000000000" pitchFamily="2" charset="-94"/>
                <a:cs typeface="Kalam" panose="02000000000000000000" pitchFamily="2" charset="-94"/>
              </a:rPr>
              <a:t>VERGİ NEDİR?</a:t>
            </a:r>
            <a:endParaRPr lang="tr-TR" sz="3000" b="1" dirty="0">
              <a:solidFill>
                <a:srgbClr val="2A95B7"/>
              </a:solidFill>
              <a:latin typeface="Kalam" panose="02000000000000000000" pitchFamily="2" charset="-94"/>
              <a:cs typeface="Kalam" panose="02000000000000000000" pitchFamily="2" charset="-94"/>
            </a:endParaRPr>
          </a:p>
        </p:txBody>
      </p:sp>
      <p:grpSp>
        <p:nvGrpSpPr>
          <p:cNvPr id="23" name="Grup 22"/>
          <p:cNvGrpSpPr/>
          <p:nvPr/>
        </p:nvGrpSpPr>
        <p:grpSpPr>
          <a:xfrm>
            <a:off x="98713" y="171925"/>
            <a:ext cx="1671481" cy="1323377"/>
            <a:chOff x="98713" y="162093"/>
            <a:chExt cx="1671481" cy="1323377"/>
          </a:xfrm>
        </p:grpSpPr>
        <p:pic>
          <p:nvPicPr>
            <p:cNvPr id="21" name="Resim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942" r="49405"/>
            <a:stretch/>
          </p:blipFill>
          <p:spPr>
            <a:xfrm flipH="1">
              <a:off x="98713" y="162093"/>
              <a:ext cx="1671481" cy="1323377"/>
            </a:xfrm>
            <a:prstGeom prst="rect">
              <a:avLst/>
            </a:prstGeom>
          </p:spPr>
        </p:pic>
        <p:sp>
          <p:nvSpPr>
            <p:cNvPr id="22" name="Google Shape;1234;p48"/>
            <p:cNvSpPr/>
            <p:nvPr/>
          </p:nvSpPr>
          <p:spPr>
            <a:xfrm>
              <a:off x="98713" y="259354"/>
              <a:ext cx="560048" cy="565607"/>
            </a:xfrm>
            <a:custGeom>
              <a:avLst/>
              <a:gdLst/>
              <a:ahLst/>
              <a:cxnLst/>
              <a:rect l="l" t="t" r="r" b="b"/>
              <a:pathLst>
                <a:path w="17228" h="17399" extrusionOk="0">
                  <a:moveTo>
                    <a:pt x="14162" y="439"/>
                  </a:moveTo>
                  <a:lnTo>
                    <a:pt x="14478" y="512"/>
                  </a:lnTo>
                  <a:lnTo>
                    <a:pt x="14794" y="609"/>
                  </a:lnTo>
                  <a:lnTo>
                    <a:pt x="15111" y="755"/>
                  </a:lnTo>
                  <a:lnTo>
                    <a:pt x="15403" y="925"/>
                  </a:lnTo>
                  <a:lnTo>
                    <a:pt x="15670" y="1120"/>
                  </a:lnTo>
                  <a:lnTo>
                    <a:pt x="15914" y="1315"/>
                  </a:lnTo>
                  <a:lnTo>
                    <a:pt x="16108" y="1534"/>
                  </a:lnTo>
                  <a:lnTo>
                    <a:pt x="15987" y="1558"/>
                  </a:lnTo>
                  <a:lnTo>
                    <a:pt x="15889" y="1607"/>
                  </a:lnTo>
                  <a:lnTo>
                    <a:pt x="15816" y="1655"/>
                  </a:lnTo>
                  <a:lnTo>
                    <a:pt x="15792" y="1680"/>
                  </a:lnTo>
                  <a:lnTo>
                    <a:pt x="15768" y="1728"/>
                  </a:lnTo>
                  <a:lnTo>
                    <a:pt x="15768" y="1777"/>
                  </a:lnTo>
                  <a:lnTo>
                    <a:pt x="15792" y="1826"/>
                  </a:lnTo>
                  <a:lnTo>
                    <a:pt x="15865" y="1850"/>
                  </a:lnTo>
                  <a:lnTo>
                    <a:pt x="15938" y="1874"/>
                  </a:lnTo>
                  <a:lnTo>
                    <a:pt x="16230" y="1874"/>
                  </a:lnTo>
                  <a:lnTo>
                    <a:pt x="16352" y="1850"/>
                  </a:lnTo>
                  <a:lnTo>
                    <a:pt x="16546" y="2166"/>
                  </a:lnTo>
                  <a:lnTo>
                    <a:pt x="16254" y="2142"/>
                  </a:lnTo>
                  <a:lnTo>
                    <a:pt x="16011" y="2142"/>
                  </a:lnTo>
                  <a:lnTo>
                    <a:pt x="15987" y="2166"/>
                  </a:lnTo>
                  <a:lnTo>
                    <a:pt x="15987" y="2191"/>
                  </a:lnTo>
                  <a:lnTo>
                    <a:pt x="16133" y="2312"/>
                  </a:lnTo>
                  <a:lnTo>
                    <a:pt x="16303" y="2410"/>
                  </a:lnTo>
                  <a:lnTo>
                    <a:pt x="16473" y="2458"/>
                  </a:lnTo>
                  <a:lnTo>
                    <a:pt x="16668" y="2507"/>
                  </a:lnTo>
                  <a:lnTo>
                    <a:pt x="16717" y="2750"/>
                  </a:lnTo>
                  <a:lnTo>
                    <a:pt x="16741" y="2994"/>
                  </a:lnTo>
                  <a:lnTo>
                    <a:pt x="16522" y="2872"/>
                  </a:lnTo>
                  <a:lnTo>
                    <a:pt x="16352" y="2799"/>
                  </a:lnTo>
                  <a:lnTo>
                    <a:pt x="16181" y="2702"/>
                  </a:lnTo>
                  <a:lnTo>
                    <a:pt x="16011" y="2653"/>
                  </a:lnTo>
                  <a:lnTo>
                    <a:pt x="15792" y="2653"/>
                  </a:lnTo>
                  <a:lnTo>
                    <a:pt x="15768" y="2677"/>
                  </a:lnTo>
                  <a:lnTo>
                    <a:pt x="15768" y="2702"/>
                  </a:lnTo>
                  <a:lnTo>
                    <a:pt x="15768" y="2726"/>
                  </a:lnTo>
                  <a:lnTo>
                    <a:pt x="15889" y="2872"/>
                  </a:lnTo>
                  <a:lnTo>
                    <a:pt x="16035" y="2994"/>
                  </a:lnTo>
                  <a:lnTo>
                    <a:pt x="16327" y="3213"/>
                  </a:lnTo>
                  <a:lnTo>
                    <a:pt x="16522" y="3334"/>
                  </a:lnTo>
                  <a:lnTo>
                    <a:pt x="16619" y="3407"/>
                  </a:lnTo>
                  <a:lnTo>
                    <a:pt x="16717" y="3456"/>
                  </a:lnTo>
                  <a:lnTo>
                    <a:pt x="16692" y="3651"/>
                  </a:lnTo>
                  <a:lnTo>
                    <a:pt x="16619" y="3845"/>
                  </a:lnTo>
                  <a:lnTo>
                    <a:pt x="16400" y="3602"/>
                  </a:lnTo>
                  <a:lnTo>
                    <a:pt x="16133" y="3407"/>
                  </a:lnTo>
                  <a:lnTo>
                    <a:pt x="15987" y="3310"/>
                  </a:lnTo>
                  <a:lnTo>
                    <a:pt x="15841" y="3237"/>
                  </a:lnTo>
                  <a:lnTo>
                    <a:pt x="15695" y="3188"/>
                  </a:lnTo>
                  <a:lnTo>
                    <a:pt x="15524" y="3164"/>
                  </a:lnTo>
                  <a:lnTo>
                    <a:pt x="15476" y="3188"/>
                  </a:lnTo>
                  <a:lnTo>
                    <a:pt x="15476" y="3213"/>
                  </a:lnTo>
                  <a:lnTo>
                    <a:pt x="15476" y="3237"/>
                  </a:lnTo>
                  <a:lnTo>
                    <a:pt x="15500" y="3261"/>
                  </a:lnTo>
                  <a:lnTo>
                    <a:pt x="15597" y="3359"/>
                  </a:lnTo>
                  <a:lnTo>
                    <a:pt x="15695" y="3432"/>
                  </a:lnTo>
                  <a:lnTo>
                    <a:pt x="15987" y="3699"/>
                  </a:lnTo>
                  <a:lnTo>
                    <a:pt x="16230" y="3918"/>
                  </a:lnTo>
                  <a:lnTo>
                    <a:pt x="16449" y="4162"/>
                  </a:lnTo>
                  <a:lnTo>
                    <a:pt x="16473" y="4186"/>
                  </a:lnTo>
                  <a:lnTo>
                    <a:pt x="16254" y="4526"/>
                  </a:lnTo>
                  <a:lnTo>
                    <a:pt x="16206" y="4453"/>
                  </a:lnTo>
                  <a:lnTo>
                    <a:pt x="16133" y="4380"/>
                  </a:lnTo>
                  <a:lnTo>
                    <a:pt x="15962" y="4259"/>
                  </a:lnTo>
                  <a:lnTo>
                    <a:pt x="15646" y="4040"/>
                  </a:lnTo>
                  <a:lnTo>
                    <a:pt x="15403" y="3821"/>
                  </a:lnTo>
                  <a:lnTo>
                    <a:pt x="15159" y="3626"/>
                  </a:lnTo>
                  <a:lnTo>
                    <a:pt x="15111" y="3626"/>
                  </a:lnTo>
                  <a:lnTo>
                    <a:pt x="15062" y="3651"/>
                  </a:lnTo>
                  <a:lnTo>
                    <a:pt x="15013" y="3724"/>
                  </a:lnTo>
                  <a:lnTo>
                    <a:pt x="15013" y="3821"/>
                  </a:lnTo>
                  <a:lnTo>
                    <a:pt x="15013" y="3894"/>
                  </a:lnTo>
                  <a:lnTo>
                    <a:pt x="15038" y="3991"/>
                  </a:lnTo>
                  <a:lnTo>
                    <a:pt x="15135" y="4137"/>
                  </a:lnTo>
                  <a:lnTo>
                    <a:pt x="15257" y="4283"/>
                  </a:lnTo>
                  <a:lnTo>
                    <a:pt x="15427" y="4453"/>
                  </a:lnTo>
                  <a:lnTo>
                    <a:pt x="15622" y="4599"/>
                  </a:lnTo>
                  <a:lnTo>
                    <a:pt x="15816" y="4745"/>
                  </a:lnTo>
                  <a:lnTo>
                    <a:pt x="15914" y="4818"/>
                  </a:lnTo>
                  <a:lnTo>
                    <a:pt x="16011" y="4843"/>
                  </a:lnTo>
                  <a:lnTo>
                    <a:pt x="15792" y="5135"/>
                  </a:lnTo>
                  <a:lnTo>
                    <a:pt x="14867" y="4162"/>
                  </a:lnTo>
                  <a:lnTo>
                    <a:pt x="13967" y="3213"/>
                  </a:lnTo>
                  <a:lnTo>
                    <a:pt x="13505" y="2750"/>
                  </a:lnTo>
                  <a:lnTo>
                    <a:pt x="13018" y="2288"/>
                  </a:lnTo>
                  <a:lnTo>
                    <a:pt x="12531" y="1850"/>
                  </a:lnTo>
                  <a:lnTo>
                    <a:pt x="12021" y="1461"/>
                  </a:lnTo>
                  <a:lnTo>
                    <a:pt x="12021" y="1388"/>
                  </a:lnTo>
                  <a:lnTo>
                    <a:pt x="12118" y="1315"/>
                  </a:lnTo>
                  <a:lnTo>
                    <a:pt x="12215" y="1242"/>
                  </a:lnTo>
                  <a:lnTo>
                    <a:pt x="12385" y="1047"/>
                  </a:lnTo>
                  <a:lnTo>
                    <a:pt x="12629" y="852"/>
                  </a:lnTo>
                  <a:lnTo>
                    <a:pt x="12921" y="682"/>
                  </a:lnTo>
                  <a:lnTo>
                    <a:pt x="13213" y="560"/>
                  </a:lnTo>
                  <a:lnTo>
                    <a:pt x="13505" y="463"/>
                  </a:lnTo>
                  <a:lnTo>
                    <a:pt x="13675" y="439"/>
                  </a:lnTo>
                  <a:close/>
                  <a:moveTo>
                    <a:pt x="11753" y="1704"/>
                  </a:moveTo>
                  <a:lnTo>
                    <a:pt x="11826" y="1850"/>
                  </a:lnTo>
                  <a:lnTo>
                    <a:pt x="11948" y="1972"/>
                  </a:lnTo>
                  <a:lnTo>
                    <a:pt x="12093" y="2069"/>
                  </a:lnTo>
                  <a:lnTo>
                    <a:pt x="12385" y="2288"/>
                  </a:lnTo>
                  <a:lnTo>
                    <a:pt x="12677" y="2531"/>
                  </a:lnTo>
                  <a:lnTo>
                    <a:pt x="12945" y="2823"/>
                  </a:lnTo>
                  <a:lnTo>
                    <a:pt x="13480" y="3383"/>
                  </a:lnTo>
                  <a:lnTo>
                    <a:pt x="14478" y="4453"/>
                  </a:lnTo>
                  <a:lnTo>
                    <a:pt x="15500" y="5500"/>
                  </a:lnTo>
                  <a:lnTo>
                    <a:pt x="15111" y="5962"/>
                  </a:lnTo>
                  <a:lnTo>
                    <a:pt x="14600" y="5500"/>
                  </a:lnTo>
                  <a:lnTo>
                    <a:pt x="14113" y="5013"/>
                  </a:lnTo>
                  <a:lnTo>
                    <a:pt x="13213" y="4016"/>
                  </a:lnTo>
                  <a:lnTo>
                    <a:pt x="12750" y="3529"/>
                  </a:lnTo>
                  <a:lnTo>
                    <a:pt x="12264" y="3018"/>
                  </a:lnTo>
                  <a:lnTo>
                    <a:pt x="11777" y="2556"/>
                  </a:lnTo>
                  <a:lnTo>
                    <a:pt x="11266" y="2093"/>
                  </a:lnTo>
                  <a:lnTo>
                    <a:pt x="11753" y="1704"/>
                  </a:lnTo>
                  <a:close/>
                  <a:moveTo>
                    <a:pt x="13724" y="5232"/>
                  </a:moveTo>
                  <a:lnTo>
                    <a:pt x="14235" y="5767"/>
                  </a:lnTo>
                  <a:lnTo>
                    <a:pt x="14794" y="6278"/>
                  </a:lnTo>
                  <a:lnTo>
                    <a:pt x="14575" y="6497"/>
                  </a:lnTo>
                  <a:lnTo>
                    <a:pt x="14259" y="6278"/>
                  </a:lnTo>
                  <a:lnTo>
                    <a:pt x="13967" y="6035"/>
                  </a:lnTo>
                  <a:lnTo>
                    <a:pt x="13699" y="5792"/>
                  </a:lnTo>
                  <a:lnTo>
                    <a:pt x="13432" y="5573"/>
                  </a:lnTo>
                  <a:lnTo>
                    <a:pt x="13724" y="5232"/>
                  </a:lnTo>
                  <a:close/>
                  <a:moveTo>
                    <a:pt x="13261" y="5767"/>
                  </a:moveTo>
                  <a:lnTo>
                    <a:pt x="13359" y="5913"/>
                  </a:lnTo>
                  <a:lnTo>
                    <a:pt x="13456" y="6059"/>
                  </a:lnTo>
                  <a:lnTo>
                    <a:pt x="13724" y="6303"/>
                  </a:lnTo>
                  <a:lnTo>
                    <a:pt x="13991" y="6546"/>
                  </a:lnTo>
                  <a:lnTo>
                    <a:pt x="14137" y="6668"/>
                  </a:lnTo>
                  <a:lnTo>
                    <a:pt x="14308" y="6765"/>
                  </a:lnTo>
                  <a:lnTo>
                    <a:pt x="14235" y="6814"/>
                  </a:lnTo>
                  <a:lnTo>
                    <a:pt x="14137" y="6692"/>
                  </a:lnTo>
                  <a:lnTo>
                    <a:pt x="13991" y="6595"/>
                  </a:lnTo>
                  <a:lnTo>
                    <a:pt x="13699" y="6400"/>
                  </a:lnTo>
                  <a:lnTo>
                    <a:pt x="13359" y="6230"/>
                  </a:lnTo>
                  <a:lnTo>
                    <a:pt x="13188" y="6132"/>
                  </a:lnTo>
                  <a:lnTo>
                    <a:pt x="13042" y="6011"/>
                  </a:lnTo>
                  <a:lnTo>
                    <a:pt x="13261" y="5767"/>
                  </a:lnTo>
                  <a:close/>
                  <a:moveTo>
                    <a:pt x="13018" y="6059"/>
                  </a:moveTo>
                  <a:lnTo>
                    <a:pt x="13188" y="6303"/>
                  </a:lnTo>
                  <a:lnTo>
                    <a:pt x="13286" y="6424"/>
                  </a:lnTo>
                  <a:lnTo>
                    <a:pt x="13407" y="6522"/>
                  </a:lnTo>
                  <a:lnTo>
                    <a:pt x="14040" y="7008"/>
                  </a:lnTo>
                  <a:lnTo>
                    <a:pt x="13699" y="7349"/>
                  </a:lnTo>
                  <a:lnTo>
                    <a:pt x="13675" y="7325"/>
                  </a:lnTo>
                  <a:lnTo>
                    <a:pt x="13505" y="7227"/>
                  </a:lnTo>
                  <a:lnTo>
                    <a:pt x="13334" y="7106"/>
                  </a:lnTo>
                  <a:lnTo>
                    <a:pt x="13018" y="6838"/>
                  </a:lnTo>
                  <a:lnTo>
                    <a:pt x="12799" y="6668"/>
                  </a:lnTo>
                  <a:lnTo>
                    <a:pt x="12702" y="6595"/>
                  </a:lnTo>
                  <a:lnTo>
                    <a:pt x="12580" y="6546"/>
                  </a:lnTo>
                  <a:lnTo>
                    <a:pt x="12799" y="6303"/>
                  </a:lnTo>
                  <a:lnTo>
                    <a:pt x="13018" y="6059"/>
                  </a:lnTo>
                  <a:close/>
                  <a:moveTo>
                    <a:pt x="12385" y="6716"/>
                  </a:moveTo>
                  <a:lnTo>
                    <a:pt x="12483" y="6838"/>
                  </a:lnTo>
                  <a:lnTo>
                    <a:pt x="12580" y="6935"/>
                  </a:lnTo>
                  <a:lnTo>
                    <a:pt x="12799" y="7130"/>
                  </a:lnTo>
                  <a:lnTo>
                    <a:pt x="13091" y="7398"/>
                  </a:lnTo>
                  <a:lnTo>
                    <a:pt x="13407" y="7617"/>
                  </a:lnTo>
                  <a:lnTo>
                    <a:pt x="13018" y="8006"/>
                  </a:lnTo>
                  <a:lnTo>
                    <a:pt x="12921" y="8079"/>
                  </a:lnTo>
                  <a:lnTo>
                    <a:pt x="12823" y="7909"/>
                  </a:lnTo>
                  <a:lnTo>
                    <a:pt x="12653" y="7763"/>
                  </a:lnTo>
                  <a:lnTo>
                    <a:pt x="12312" y="7495"/>
                  </a:lnTo>
                  <a:lnTo>
                    <a:pt x="12093" y="7325"/>
                  </a:lnTo>
                  <a:lnTo>
                    <a:pt x="11972" y="7252"/>
                  </a:lnTo>
                  <a:lnTo>
                    <a:pt x="11850" y="7179"/>
                  </a:lnTo>
                  <a:lnTo>
                    <a:pt x="12385" y="6716"/>
                  </a:lnTo>
                  <a:close/>
                  <a:moveTo>
                    <a:pt x="11631" y="7373"/>
                  </a:moveTo>
                  <a:lnTo>
                    <a:pt x="11729" y="7471"/>
                  </a:lnTo>
                  <a:lnTo>
                    <a:pt x="11850" y="7568"/>
                  </a:lnTo>
                  <a:lnTo>
                    <a:pt x="12093" y="7738"/>
                  </a:lnTo>
                  <a:lnTo>
                    <a:pt x="12434" y="8055"/>
                  </a:lnTo>
                  <a:lnTo>
                    <a:pt x="12556" y="8201"/>
                  </a:lnTo>
                  <a:lnTo>
                    <a:pt x="12702" y="8322"/>
                  </a:lnTo>
                  <a:lnTo>
                    <a:pt x="11948" y="9150"/>
                  </a:lnTo>
                  <a:lnTo>
                    <a:pt x="11680" y="8906"/>
                  </a:lnTo>
                  <a:lnTo>
                    <a:pt x="11364" y="8687"/>
                  </a:lnTo>
                  <a:lnTo>
                    <a:pt x="11072" y="8444"/>
                  </a:lnTo>
                  <a:lnTo>
                    <a:pt x="10780" y="8201"/>
                  </a:lnTo>
                  <a:lnTo>
                    <a:pt x="11096" y="7860"/>
                  </a:lnTo>
                  <a:lnTo>
                    <a:pt x="11193" y="7957"/>
                  </a:lnTo>
                  <a:lnTo>
                    <a:pt x="11291" y="8030"/>
                  </a:lnTo>
                  <a:lnTo>
                    <a:pt x="11461" y="8176"/>
                  </a:lnTo>
                  <a:lnTo>
                    <a:pt x="11777" y="8493"/>
                  </a:lnTo>
                  <a:lnTo>
                    <a:pt x="11972" y="8614"/>
                  </a:lnTo>
                  <a:lnTo>
                    <a:pt x="12166" y="8736"/>
                  </a:lnTo>
                  <a:lnTo>
                    <a:pt x="12288" y="8736"/>
                  </a:lnTo>
                  <a:lnTo>
                    <a:pt x="12337" y="8712"/>
                  </a:lnTo>
                  <a:lnTo>
                    <a:pt x="12361" y="8639"/>
                  </a:lnTo>
                  <a:lnTo>
                    <a:pt x="12361" y="8566"/>
                  </a:lnTo>
                  <a:lnTo>
                    <a:pt x="12337" y="8493"/>
                  </a:lnTo>
                  <a:lnTo>
                    <a:pt x="12118" y="8322"/>
                  </a:lnTo>
                  <a:lnTo>
                    <a:pt x="11899" y="8152"/>
                  </a:lnTo>
                  <a:lnTo>
                    <a:pt x="11461" y="7811"/>
                  </a:lnTo>
                  <a:lnTo>
                    <a:pt x="11291" y="7690"/>
                  </a:lnTo>
                  <a:lnTo>
                    <a:pt x="11631" y="7373"/>
                  </a:lnTo>
                  <a:close/>
                  <a:moveTo>
                    <a:pt x="10634" y="8371"/>
                  </a:moveTo>
                  <a:lnTo>
                    <a:pt x="10731" y="8541"/>
                  </a:lnTo>
                  <a:lnTo>
                    <a:pt x="10853" y="8687"/>
                  </a:lnTo>
                  <a:lnTo>
                    <a:pt x="10974" y="8809"/>
                  </a:lnTo>
                  <a:lnTo>
                    <a:pt x="11145" y="8931"/>
                  </a:lnTo>
                  <a:lnTo>
                    <a:pt x="11461" y="9150"/>
                  </a:lnTo>
                  <a:lnTo>
                    <a:pt x="11753" y="9369"/>
                  </a:lnTo>
                  <a:lnTo>
                    <a:pt x="11461" y="9685"/>
                  </a:lnTo>
                  <a:lnTo>
                    <a:pt x="11145" y="9442"/>
                  </a:lnTo>
                  <a:lnTo>
                    <a:pt x="10828" y="9198"/>
                  </a:lnTo>
                  <a:lnTo>
                    <a:pt x="10585" y="8955"/>
                  </a:lnTo>
                  <a:lnTo>
                    <a:pt x="10463" y="8833"/>
                  </a:lnTo>
                  <a:lnTo>
                    <a:pt x="10317" y="8736"/>
                  </a:lnTo>
                  <a:lnTo>
                    <a:pt x="10634" y="8371"/>
                  </a:lnTo>
                  <a:close/>
                  <a:moveTo>
                    <a:pt x="10196" y="8931"/>
                  </a:moveTo>
                  <a:lnTo>
                    <a:pt x="10269" y="9052"/>
                  </a:lnTo>
                  <a:lnTo>
                    <a:pt x="10366" y="9198"/>
                  </a:lnTo>
                  <a:lnTo>
                    <a:pt x="10609" y="9417"/>
                  </a:lnTo>
                  <a:lnTo>
                    <a:pt x="10901" y="9709"/>
                  </a:lnTo>
                  <a:lnTo>
                    <a:pt x="11072" y="9831"/>
                  </a:lnTo>
                  <a:lnTo>
                    <a:pt x="11242" y="9953"/>
                  </a:lnTo>
                  <a:lnTo>
                    <a:pt x="10415" y="10853"/>
                  </a:lnTo>
                  <a:lnTo>
                    <a:pt x="10317" y="10707"/>
                  </a:lnTo>
                  <a:lnTo>
                    <a:pt x="10196" y="10585"/>
                  </a:lnTo>
                  <a:lnTo>
                    <a:pt x="9904" y="10366"/>
                  </a:lnTo>
                  <a:lnTo>
                    <a:pt x="9636" y="10172"/>
                  </a:lnTo>
                  <a:lnTo>
                    <a:pt x="9466" y="10074"/>
                  </a:lnTo>
                  <a:lnTo>
                    <a:pt x="9320" y="10001"/>
                  </a:lnTo>
                  <a:lnTo>
                    <a:pt x="9563" y="9709"/>
                  </a:lnTo>
                  <a:lnTo>
                    <a:pt x="9782" y="9880"/>
                  </a:lnTo>
                  <a:lnTo>
                    <a:pt x="10001" y="10026"/>
                  </a:lnTo>
                  <a:lnTo>
                    <a:pt x="10244" y="10245"/>
                  </a:lnTo>
                  <a:lnTo>
                    <a:pt x="10390" y="10366"/>
                  </a:lnTo>
                  <a:lnTo>
                    <a:pt x="10536" y="10464"/>
                  </a:lnTo>
                  <a:lnTo>
                    <a:pt x="10609" y="10488"/>
                  </a:lnTo>
                  <a:lnTo>
                    <a:pt x="10658" y="10464"/>
                  </a:lnTo>
                  <a:lnTo>
                    <a:pt x="10731" y="10439"/>
                  </a:lnTo>
                  <a:lnTo>
                    <a:pt x="10780" y="10391"/>
                  </a:lnTo>
                  <a:lnTo>
                    <a:pt x="10804" y="10342"/>
                  </a:lnTo>
                  <a:lnTo>
                    <a:pt x="10828" y="10269"/>
                  </a:lnTo>
                  <a:lnTo>
                    <a:pt x="10804" y="10220"/>
                  </a:lnTo>
                  <a:lnTo>
                    <a:pt x="10755" y="10147"/>
                  </a:lnTo>
                  <a:lnTo>
                    <a:pt x="10220" y="9734"/>
                  </a:lnTo>
                  <a:lnTo>
                    <a:pt x="10001" y="9563"/>
                  </a:lnTo>
                  <a:lnTo>
                    <a:pt x="9904" y="9490"/>
                  </a:lnTo>
                  <a:lnTo>
                    <a:pt x="9782" y="9442"/>
                  </a:lnTo>
                  <a:lnTo>
                    <a:pt x="10196" y="8931"/>
                  </a:lnTo>
                  <a:close/>
                  <a:moveTo>
                    <a:pt x="9125" y="10245"/>
                  </a:moveTo>
                  <a:lnTo>
                    <a:pt x="9247" y="10342"/>
                  </a:lnTo>
                  <a:lnTo>
                    <a:pt x="9368" y="10415"/>
                  </a:lnTo>
                  <a:lnTo>
                    <a:pt x="9612" y="10585"/>
                  </a:lnTo>
                  <a:lnTo>
                    <a:pt x="9904" y="10829"/>
                  </a:lnTo>
                  <a:lnTo>
                    <a:pt x="10050" y="10950"/>
                  </a:lnTo>
                  <a:lnTo>
                    <a:pt x="10220" y="11048"/>
                  </a:lnTo>
                  <a:lnTo>
                    <a:pt x="9685" y="11583"/>
                  </a:lnTo>
                  <a:lnTo>
                    <a:pt x="9685" y="11534"/>
                  </a:lnTo>
                  <a:lnTo>
                    <a:pt x="9660" y="11437"/>
                  </a:lnTo>
                  <a:lnTo>
                    <a:pt x="9587" y="11364"/>
                  </a:lnTo>
                  <a:lnTo>
                    <a:pt x="9417" y="11218"/>
                  </a:lnTo>
                  <a:lnTo>
                    <a:pt x="9222" y="11023"/>
                  </a:lnTo>
                  <a:lnTo>
                    <a:pt x="9028" y="10853"/>
                  </a:lnTo>
                  <a:lnTo>
                    <a:pt x="8906" y="10756"/>
                  </a:lnTo>
                  <a:lnTo>
                    <a:pt x="8736" y="10683"/>
                  </a:lnTo>
                  <a:lnTo>
                    <a:pt x="8833" y="10585"/>
                  </a:lnTo>
                  <a:lnTo>
                    <a:pt x="9125" y="10245"/>
                  </a:lnTo>
                  <a:close/>
                  <a:moveTo>
                    <a:pt x="8468" y="10926"/>
                  </a:moveTo>
                  <a:lnTo>
                    <a:pt x="8687" y="11096"/>
                  </a:lnTo>
                  <a:lnTo>
                    <a:pt x="8930" y="11291"/>
                  </a:lnTo>
                  <a:lnTo>
                    <a:pt x="9052" y="11437"/>
                  </a:lnTo>
                  <a:lnTo>
                    <a:pt x="9198" y="11583"/>
                  </a:lnTo>
                  <a:lnTo>
                    <a:pt x="9271" y="11656"/>
                  </a:lnTo>
                  <a:lnTo>
                    <a:pt x="9344" y="11705"/>
                  </a:lnTo>
                  <a:lnTo>
                    <a:pt x="9441" y="11753"/>
                  </a:lnTo>
                  <a:lnTo>
                    <a:pt x="9539" y="11753"/>
                  </a:lnTo>
                  <a:lnTo>
                    <a:pt x="8468" y="12824"/>
                  </a:lnTo>
                  <a:lnTo>
                    <a:pt x="8152" y="12532"/>
                  </a:lnTo>
                  <a:lnTo>
                    <a:pt x="7811" y="12240"/>
                  </a:lnTo>
                  <a:lnTo>
                    <a:pt x="7470" y="11899"/>
                  </a:lnTo>
                  <a:lnTo>
                    <a:pt x="7349" y="11826"/>
                  </a:lnTo>
                  <a:lnTo>
                    <a:pt x="7738" y="11534"/>
                  </a:lnTo>
                  <a:lnTo>
                    <a:pt x="7860" y="11705"/>
                  </a:lnTo>
                  <a:lnTo>
                    <a:pt x="8006" y="11875"/>
                  </a:lnTo>
                  <a:lnTo>
                    <a:pt x="8371" y="12264"/>
                  </a:lnTo>
                  <a:lnTo>
                    <a:pt x="8517" y="12434"/>
                  </a:lnTo>
                  <a:lnTo>
                    <a:pt x="8590" y="12483"/>
                  </a:lnTo>
                  <a:lnTo>
                    <a:pt x="8687" y="12507"/>
                  </a:lnTo>
                  <a:lnTo>
                    <a:pt x="8736" y="12507"/>
                  </a:lnTo>
                  <a:lnTo>
                    <a:pt x="8809" y="12483"/>
                  </a:lnTo>
                  <a:lnTo>
                    <a:pt x="8833" y="12434"/>
                  </a:lnTo>
                  <a:lnTo>
                    <a:pt x="8857" y="12386"/>
                  </a:lnTo>
                  <a:lnTo>
                    <a:pt x="8857" y="12289"/>
                  </a:lnTo>
                  <a:lnTo>
                    <a:pt x="8809" y="12191"/>
                  </a:lnTo>
                  <a:lnTo>
                    <a:pt x="8760" y="12094"/>
                  </a:lnTo>
                  <a:lnTo>
                    <a:pt x="8663" y="11997"/>
                  </a:lnTo>
                  <a:lnTo>
                    <a:pt x="8492" y="11826"/>
                  </a:lnTo>
                  <a:lnTo>
                    <a:pt x="8322" y="11680"/>
                  </a:lnTo>
                  <a:lnTo>
                    <a:pt x="8152" y="11510"/>
                  </a:lnTo>
                  <a:lnTo>
                    <a:pt x="7957" y="11364"/>
                  </a:lnTo>
                  <a:lnTo>
                    <a:pt x="8468" y="10926"/>
                  </a:lnTo>
                  <a:close/>
                  <a:moveTo>
                    <a:pt x="11047" y="2312"/>
                  </a:moveTo>
                  <a:lnTo>
                    <a:pt x="11120" y="2434"/>
                  </a:lnTo>
                  <a:lnTo>
                    <a:pt x="11218" y="2531"/>
                  </a:lnTo>
                  <a:lnTo>
                    <a:pt x="11437" y="2750"/>
                  </a:lnTo>
                  <a:lnTo>
                    <a:pt x="11850" y="3213"/>
                  </a:lnTo>
                  <a:lnTo>
                    <a:pt x="11826" y="3213"/>
                  </a:lnTo>
                  <a:lnTo>
                    <a:pt x="11193" y="3748"/>
                  </a:lnTo>
                  <a:lnTo>
                    <a:pt x="10609" y="4283"/>
                  </a:lnTo>
                  <a:lnTo>
                    <a:pt x="10025" y="4867"/>
                  </a:lnTo>
                  <a:lnTo>
                    <a:pt x="9490" y="5500"/>
                  </a:lnTo>
                  <a:lnTo>
                    <a:pt x="9174" y="5865"/>
                  </a:lnTo>
                  <a:lnTo>
                    <a:pt x="8857" y="6254"/>
                  </a:lnTo>
                  <a:lnTo>
                    <a:pt x="8517" y="6595"/>
                  </a:lnTo>
                  <a:lnTo>
                    <a:pt x="8176" y="6935"/>
                  </a:lnTo>
                  <a:lnTo>
                    <a:pt x="7373" y="7617"/>
                  </a:lnTo>
                  <a:lnTo>
                    <a:pt x="6984" y="7933"/>
                  </a:lnTo>
                  <a:lnTo>
                    <a:pt x="6594" y="8274"/>
                  </a:lnTo>
                  <a:lnTo>
                    <a:pt x="6229" y="8639"/>
                  </a:lnTo>
                  <a:lnTo>
                    <a:pt x="5864" y="9004"/>
                  </a:lnTo>
                  <a:lnTo>
                    <a:pt x="5183" y="9782"/>
                  </a:lnTo>
                  <a:lnTo>
                    <a:pt x="4502" y="10537"/>
                  </a:lnTo>
                  <a:lnTo>
                    <a:pt x="4137" y="10902"/>
                  </a:lnTo>
                  <a:lnTo>
                    <a:pt x="3772" y="11242"/>
                  </a:lnTo>
                  <a:lnTo>
                    <a:pt x="3115" y="11802"/>
                  </a:lnTo>
                  <a:lnTo>
                    <a:pt x="2799" y="12118"/>
                  </a:lnTo>
                  <a:lnTo>
                    <a:pt x="2507" y="12434"/>
                  </a:lnTo>
                  <a:lnTo>
                    <a:pt x="2263" y="12702"/>
                  </a:lnTo>
                  <a:lnTo>
                    <a:pt x="2166" y="12848"/>
                  </a:lnTo>
                  <a:lnTo>
                    <a:pt x="2069" y="13018"/>
                  </a:lnTo>
                  <a:lnTo>
                    <a:pt x="1850" y="12824"/>
                  </a:lnTo>
                  <a:lnTo>
                    <a:pt x="1460" y="12459"/>
                  </a:lnTo>
                  <a:lnTo>
                    <a:pt x="1266" y="12264"/>
                  </a:lnTo>
                  <a:lnTo>
                    <a:pt x="1047" y="12118"/>
                  </a:lnTo>
                  <a:lnTo>
                    <a:pt x="1047" y="12070"/>
                  </a:lnTo>
                  <a:lnTo>
                    <a:pt x="1193" y="11997"/>
                  </a:lnTo>
                  <a:lnTo>
                    <a:pt x="1339" y="11924"/>
                  </a:lnTo>
                  <a:lnTo>
                    <a:pt x="1460" y="11826"/>
                  </a:lnTo>
                  <a:lnTo>
                    <a:pt x="1582" y="11705"/>
                  </a:lnTo>
                  <a:lnTo>
                    <a:pt x="2020" y="11218"/>
                  </a:lnTo>
                  <a:lnTo>
                    <a:pt x="2385" y="10853"/>
                  </a:lnTo>
                  <a:lnTo>
                    <a:pt x="2774" y="10537"/>
                  </a:lnTo>
                  <a:lnTo>
                    <a:pt x="3577" y="9880"/>
                  </a:lnTo>
                  <a:lnTo>
                    <a:pt x="3942" y="9539"/>
                  </a:lnTo>
                  <a:lnTo>
                    <a:pt x="4307" y="9198"/>
                  </a:lnTo>
                  <a:lnTo>
                    <a:pt x="5037" y="8468"/>
                  </a:lnTo>
                  <a:lnTo>
                    <a:pt x="5718" y="7738"/>
                  </a:lnTo>
                  <a:lnTo>
                    <a:pt x="6400" y="7008"/>
                  </a:lnTo>
                  <a:lnTo>
                    <a:pt x="7081" y="6303"/>
                  </a:lnTo>
                  <a:lnTo>
                    <a:pt x="7787" y="5621"/>
                  </a:lnTo>
                  <a:lnTo>
                    <a:pt x="8468" y="4940"/>
                  </a:lnTo>
                  <a:lnTo>
                    <a:pt x="9149" y="4259"/>
                  </a:lnTo>
                  <a:lnTo>
                    <a:pt x="10074" y="3261"/>
                  </a:lnTo>
                  <a:lnTo>
                    <a:pt x="10561" y="2775"/>
                  </a:lnTo>
                  <a:lnTo>
                    <a:pt x="11047" y="2312"/>
                  </a:lnTo>
                  <a:close/>
                  <a:moveTo>
                    <a:pt x="7154" y="11997"/>
                  </a:moveTo>
                  <a:lnTo>
                    <a:pt x="7203" y="12094"/>
                  </a:lnTo>
                  <a:lnTo>
                    <a:pt x="7251" y="12167"/>
                  </a:lnTo>
                  <a:lnTo>
                    <a:pt x="7422" y="12386"/>
                  </a:lnTo>
                  <a:lnTo>
                    <a:pt x="7592" y="12580"/>
                  </a:lnTo>
                  <a:lnTo>
                    <a:pt x="7884" y="12872"/>
                  </a:lnTo>
                  <a:lnTo>
                    <a:pt x="8030" y="12994"/>
                  </a:lnTo>
                  <a:lnTo>
                    <a:pt x="8200" y="13091"/>
                  </a:lnTo>
                  <a:lnTo>
                    <a:pt x="7835" y="13481"/>
                  </a:lnTo>
                  <a:lnTo>
                    <a:pt x="7811" y="13432"/>
                  </a:lnTo>
                  <a:lnTo>
                    <a:pt x="7787" y="13408"/>
                  </a:lnTo>
                  <a:lnTo>
                    <a:pt x="7616" y="13262"/>
                  </a:lnTo>
                  <a:lnTo>
                    <a:pt x="7446" y="13140"/>
                  </a:lnTo>
                  <a:lnTo>
                    <a:pt x="7251" y="13018"/>
                  </a:lnTo>
                  <a:lnTo>
                    <a:pt x="7057" y="12872"/>
                  </a:lnTo>
                  <a:lnTo>
                    <a:pt x="6716" y="12580"/>
                  </a:lnTo>
                  <a:lnTo>
                    <a:pt x="6643" y="12532"/>
                  </a:lnTo>
                  <a:lnTo>
                    <a:pt x="6594" y="12507"/>
                  </a:lnTo>
                  <a:lnTo>
                    <a:pt x="6862" y="12240"/>
                  </a:lnTo>
                  <a:lnTo>
                    <a:pt x="7154" y="11997"/>
                  </a:lnTo>
                  <a:close/>
                  <a:moveTo>
                    <a:pt x="6424" y="12702"/>
                  </a:moveTo>
                  <a:lnTo>
                    <a:pt x="6448" y="12775"/>
                  </a:lnTo>
                  <a:lnTo>
                    <a:pt x="6473" y="12848"/>
                  </a:lnTo>
                  <a:lnTo>
                    <a:pt x="6667" y="13043"/>
                  </a:lnTo>
                  <a:lnTo>
                    <a:pt x="6862" y="13213"/>
                  </a:lnTo>
                  <a:lnTo>
                    <a:pt x="7032" y="13359"/>
                  </a:lnTo>
                  <a:lnTo>
                    <a:pt x="7227" y="13481"/>
                  </a:lnTo>
                  <a:lnTo>
                    <a:pt x="7446" y="13602"/>
                  </a:lnTo>
                  <a:lnTo>
                    <a:pt x="7568" y="13627"/>
                  </a:lnTo>
                  <a:lnTo>
                    <a:pt x="7689" y="13627"/>
                  </a:lnTo>
                  <a:lnTo>
                    <a:pt x="7470" y="13846"/>
                  </a:lnTo>
                  <a:lnTo>
                    <a:pt x="7300" y="14040"/>
                  </a:lnTo>
                  <a:lnTo>
                    <a:pt x="7276" y="14016"/>
                  </a:lnTo>
                  <a:lnTo>
                    <a:pt x="6911" y="13797"/>
                  </a:lnTo>
                  <a:lnTo>
                    <a:pt x="6570" y="13554"/>
                  </a:lnTo>
                  <a:lnTo>
                    <a:pt x="6302" y="13335"/>
                  </a:lnTo>
                  <a:lnTo>
                    <a:pt x="6035" y="13164"/>
                  </a:lnTo>
                  <a:lnTo>
                    <a:pt x="6108" y="13043"/>
                  </a:lnTo>
                  <a:lnTo>
                    <a:pt x="6424" y="12702"/>
                  </a:lnTo>
                  <a:close/>
                  <a:moveTo>
                    <a:pt x="5889" y="13335"/>
                  </a:moveTo>
                  <a:lnTo>
                    <a:pt x="5962" y="13456"/>
                  </a:lnTo>
                  <a:lnTo>
                    <a:pt x="6059" y="13578"/>
                  </a:lnTo>
                  <a:lnTo>
                    <a:pt x="6278" y="13797"/>
                  </a:lnTo>
                  <a:lnTo>
                    <a:pt x="6643" y="14089"/>
                  </a:lnTo>
                  <a:lnTo>
                    <a:pt x="6813" y="14211"/>
                  </a:lnTo>
                  <a:lnTo>
                    <a:pt x="7032" y="14308"/>
                  </a:lnTo>
                  <a:lnTo>
                    <a:pt x="6692" y="14673"/>
                  </a:lnTo>
                  <a:lnTo>
                    <a:pt x="6619" y="14624"/>
                  </a:lnTo>
                  <a:lnTo>
                    <a:pt x="6497" y="14600"/>
                  </a:lnTo>
                  <a:lnTo>
                    <a:pt x="6375" y="14527"/>
                  </a:lnTo>
                  <a:lnTo>
                    <a:pt x="6254" y="14454"/>
                  </a:lnTo>
                  <a:lnTo>
                    <a:pt x="6132" y="14381"/>
                  </a:lnTo>
                  <a:lnTo>
                    <a:pt x="5913" y="14186"/>
                  </a:lnTo>
                  <a:lnTo>
                    <a:pt x="5718" y="14016"/>
                  </a:lnTo>
                  <a:lnTo>
                    <a:pt x="5597" y="13943"/>
                  </a:lnTo>
                  <a:lnTo>
                    <a:pt x="5451" y="13846"/>
                  </a:lnTo>
                  <a:lnTo>
                    <a:pt x="5889" y="13335"/>
                  </a:lnTo>
                  <a:close/>
                  <a:moveTo>
                    <a:pt x="12191" y="3553"/>
                  </a:moveTo>
                  <a:lnTo>
                    <a:pt x="12653" y="4040"/>
                  </a:lnTo>
                  <a:lnTo>
                    <a:pt x="13432" y="4916"/>
                  </a:lnTo>
                  <a:lnTo>
                    <a:pt x="13164" y="5208"/>
                  </a:lnTo>
                  <a:lnTo>
                    <a:pt x="12896" y="5500"/>
                  </a:lnTo>
                  <a:lnTo>
                    <a:pt x="12361" y="6108"/>
                  </a:lnTo>
                  <a:lnTo>
                    <a:pt x="12045" y="6424"/>
                  </a:lnTo>
                  <a:lnTo>
                    <a:pt x="11729" y="6716"/>
                  </a:lnTo>
                  <a:lnTo>
                    <a:pt x="11388" y="7008"/>
                  </a:lnTo>
                  <a:lnTo>
                    <a:pt x="11047" y="7300"/>
                  </a:lnTo>
                  <a:lnTo>
                    <a:pt x="10731" y="7617"/>
                  </a:lnTo>
                  <a:lnTo>
                    <a:pt x="10415" y="7957"/>
                  </a:lnTo>
                  <a:lnTo>
                    <a:pt x="9806" y="8687"/>
                  </a:lnTo>
                  <a:lnTo>
                    <a:pt x="9247" y="9417"/>
                  </a:lnTo>
                  <a:lnTo>
                    <a:pt x="8638" y="10147"/>
                  </a:lnTo>
                  <a:lnTo>
                    <a:pt x="8346" y="10464"/>
                  </a:lnTo>
                  <a:lnTo>
                    <a:pt x="8006" y="10756"/>
                  </a:lnTo>
                  <a:lnTo>
                    <a:pt x="7324" y="11340"/>
                  </a:lnTo>
                  <a:lnTo>
                    <a:pt x="6643" y="11899"/>
                  </a:lnTo>
                  <a:lnTo>
                    <a:pt x="6302" y="12191"/>
                  </a:lnTo>
                  <a:lnTo>
                    <a:pt x="6010" y="12532"/>
                  </a:lnTo>
                  <a:lnTo>
                    <a:pt x="5475" y="13164"/>
                  </a:lnTo>
                  <a:lnTo>
                    <a:pt x="4940" y="13773"/>
                  </a:lnTo>
                  <a:lnTo>
                    <a:pt x="4672" y="14016"/>
                  </a:lnTo>
                  <a:lnTo>
                    <a:pt x="4404" y="14235"/>
                  </a:lnTo>
                  <a:lnTo>
                    <a:pt x="4137" y="14454"/>
                  </a:lnTo>
                  <a:lnTo>
                    <a:pt x="4015" y="14600"/>
                  </a:lnTo>
                  <a:lnTo>
                    <a:pt x="3918" y="14722"/>
                  </a:lnTo>
                  <a:lnTo>
                    <a:pt x="3480" y="14284"/>
                  </a:lnTo>
                  <a:lnTo>
                    <a:pt x="3042" y="13846"/>
                  </a:lnTo>
                  <a:lnTo>
                    <a:pt x="2361" y="13262"/>
                  </a:lnTo>
                  <a:lnTo>
                    <a:pt x="2482" y="13164"/>
                  </a:lnTo>
                  <a:lnTo>
                    <a:pt x="2604" y="13043"/>
                  </a:lnTo>
                  <a:lnTo>
                    <a:pt x="2774" y="12799"/>
                  </a:lnTo>
                  <a:lnTo>
                    <a:pt x="3066" y="12507"/>
                  </a:lnTo>
                  <a:lnTo>
                    <a:pt x="3358" y="12216"/>
                  </a:lnTo>
                  <a:lnTo>
                    <a:pt x="3967" y="11680"/>
                  </a:lnTo>
                  <a:lnTo>
                    <a:pt x="4380" y="11315"/>
                  </a:lnTo>
                  <a:lnTo>
                    <a:pt x="4745" y="10950"/>
                  </a:lnTo>
                  <a:lnTo>
                    <a:pt x="5475" y="10172"/>
                  </a:lnTo>
                  <a:lnTo>
                    <a:pt x="6181" y="9393"/>
                  </a:lnTo>
                  <a:lnTo>
                    <a:pt x="6546" y="9004"/>
                  </a:lnTo>
                  <a:lnTo>
                    <a:pt x="6935" y="8614"/>
                  </a:lnTo>
                  <a:lnTo>
                    <a:pt x="7324" y="8274"/>
                  </a:lnTo>
                  <a:lnTo>
                    <a:pt x="7714" y="7933"/>
                  </a:lnTo>
                  <a:lnTo>
                    <a:pt x="8517" y="7276"/>
                  </a:lnTo>
                  <a:lnTo>
                    <a:pt x="8857" y="6935"/>
                  </a:lnTo>
                  <a:lnTo>
                    <a:pt x="9198" y="6595"/>
                  </a:lnTo>
                  <a:lnTo>
                    <a:pt x="9514" y="6205"/>
                  </a:lnTo>
                  <a:lnTo>
                    <a:pt x="9831" y="5840"/>
                  </a:lnTo>
                  <a:lnTo>
                    <a:pt x="10171" y="5427"/>
                  </a:lnTo>
                  <a:lnTo>
                    <a:pt x="10488" y="5062"/>
                  </a:lnTo>
                  <a:lnTo>
                    <a:pt x="10853" y="4697"/>
                  </a:lnTo>
                  <a:lnTo>
                    <a:pt x="11242" y="4356"/>
                  </a:lnTo>
                  <a:lnTo>
                    <a:pt x="11729" y="3967"/>
                  </a:lnTo>
                  <a:lnTo>
                    <a:pt x="11972" y="3772"/>
                  </a:lnTo>
                  <a:lnTo>
                    <a:pt x="12191" y="3553"/>
                  </a:lnTo>
                  <a:close/>
                  <a:moveTo>
                    <a:pt x="5232" y="14065"/>
                  </a:moveTo>
                  <a:lnTo>
                    <a:pt x="5353" y="14186"/>
                  </a:lnTo>
                  <a:lnTo>
                    <a:pt x="5451" y="14308"/>
                  </a:lnTo>
                  <a:lnTo>
                    <a:pt x="5645" y="14454"/>
                  </a:lnTo>
                  <a:lnTo>
                    <a:pt x="5816" y="14624"/>
                  </a:lnTo>
                  <a:lnTo>
                    <a:pt x="5986" y="14770"/>
                  </a:lnTo>
                  <a:lnTo>
                    <a:pt x="6181" y="14892"/>
                  </a:lnTo>
                  <a:lnTo>
                    <a:pt x="6375" y="14989"/>
                  </a:lnTo>
                  <a:lnTo>
                    <a:pt x="6108" y="15281"/>
                  </a:lnTo>
                  <a:lnTo>
                    <a:pt x="5937" y="15452"/>
                  </a:lnTo>
                  <a:lnTo>
                    <a:pt x="5937" y="15403"/>
                  </a:lnTo>
                  <a:lnTo>
                    <a:pt x="5889" y="15354"/>
                  </a:lnTo>
                  <a:lnTo>
                    <a:pt x="5597" y="15038"/>
                  </a:lnTo>
                  <a:lnTo>
                    <a:pt x="5280" y="14746"/>
                  </a:lnTo>
                  <a:lnTo>
                    <a:pt x="5086" y="14576"/>
                  </a:lnTo>
                  <a:lnTo>
                    <a:pt x="4964" y="14503"/>
                  </a:lnTo>
                  <a:lnTo>
                    <a:pt x="4867" y="14430"/>
                  </a:lnTo>
                  <a:lnTo>
                    <a:pt x="5037" y="14284"/>
                  </a:lnTo>
                  <a:lnTo>
                    <a:pt x="5232" y="14065"/>
                  </a:lnTo>
                  <a:close/>
                  <a:moveTo>
                    <a:pt x="852" y="15476"/>
                  </a:moveTo>
                  <a:lnTo>
                    <a:pt x="974" y="15598"/>
                  </a:lnTo>
                  <a:lnTo>
                    <a:pt x="1412" y="16036"/>
                  </a:lnTo>
                  <a:lnTo>
                    <a:pt x="1363" y="16011"/>
                  </a:lnTo>
                  <a:lnTo>
                    <a:pt x="1290" y="15987"/>
                  </a:lnTo>
                  <a:lnTo>
                    <a:pt x="852" y="15476"/>
                  </a:lnTo>
                  <a:close/>
                  <a:moveTo>
                    <a:pt x="4575" y="14673"/>
                  </a:moveTo>
                  <a:lnTo>
                    <a:pt x="4696" y="14795"/>
                  </a:lnTo>
                  <a:lnTo>
                    <a:pt x="4818" y="14892"/>
                  </a:lnTo>
                  <a:lnTo>
                    <a:pt x="5037" y="15087"/>
                  </a:lnTo>
                  <a:lnTo>
                    <a:pt x="5329" y="15354"/>
                  </a:lnTo>
                  <a:lnTo>
                    <a:pt x="5597" y="15622"/>
                  </a:lnTo>
                  <a:lnTo>
                    <a:pt x="5670" y="15671"/>
                  </a:lnTo>
                  <a:lnTo>
                    <a:pt x="5718" y="15671"/>
                  </a:lnTo>
                  <a:lnTo>
                    <a:pt x="5378" y="15987"/>
                  </a:lnTo>
                  <a:lnTo>
                    <a:pt x="5232" y="16109"/>
                  </a:lnTo>
                  <a:lnTo>
                    <a:pt x="5183" y="16060"/>
                  </a:lnTo>
                  <a:lnTo>
                    <a:pt x="5110" y="16036"/>
                  </a:lnTo>
                  <a:lnTo>
                    <a:pt x="4088" y="14916"/>
                  </a:lnTo>
                  <a:lnTo>
                    <a:pt x="4210" y="14868"/>
                  </a:lnTo>
                  <a:lnTo>
                    <a:pt x="4331" y="14819"/>
                  </a:lnTo>
                  <a:lnTo>
                    <a:pt x="4453" y="14746"/>
                  </a:lnTo>
                  <a:lnTo>
                    <a:pt x="4575" y="14673"/>
                  </a:lnTo>
                  <a:close/>
                  <a:moveTo>
                    <a:pt x="755" y="16230"/>
                  </a:moveTo>
                  <a:lnTo>
                    <a:pt x="1071" y="16498"/>
                  </a:lnTo>
                  <a:lnTo>
                    <a:pt x="1071" y="16522"/>
                  </a:lnTo>
                  <a:lnTo>
                    <a:pt x="998" y="16474"/>
                  </a:lnTo>
                  <a:lnTo>
                    <a:pt x="925" y="16449"/>
                  </a:lnTo>
                  <a:lnTo>
                    <a:pt x="852" y="16376"/>
                  </a:lnTo>
                  <a:lnTo>
                    <a:pt x="755" y="16230"/>
                  </a:lnTo>
                  <a:close/>
                  <a:moveTo>
                    <a:pt x="1047" y="12532"/>
                  </a:moveTo>
                  <a:lnTo>
                    <a:pt x="1168" y="12678"/>
                  </a:lnTo>
                  <a:lnTo>
                    <a:pt x="1314" y="12824"/>
                  </a:lnTo>
                  <a:lnTo>
                    <a:pt x="1582" y="13067"/>
                  </a:lnTo>
                  <a:lnTo>
                    <a:pt x="2166" y="13602"/>
                  </a:lnTo>
                  <a:lnTo>
                    <a:pt x="2750" y="14113"/>
                  </a:lnTo>
                  <a:lnTo>
                    <a:pt x="3018" y="14357"/>
                  </a:lnTo>
                  <a:lnTo>
                    <a:pt x="3261" y="14600"/>
                  </a:lnTo>
                  <a:lnTo>
                    <a:pt x="3723" y="15135"/>
                  </a:lnTo>
                  <a:lnTo>
                    <a:pt x="4185" y="15646"/>
                  </a:lnTo>
                  <a:lnTo>
                    <a:pt x="4672" y="16157"/>
                  </a:lnTo>
                  <a:lnTo>
                    <a:pt x="4404" y="16230"/>
                  </a:lnTo>
                  <a:lnTo>
                    <a:pt x="4112" y="16303"/>
                  </a:lnTo>
                  <a:lnTo>
                    <a:pt x="3553" y="16376"/>
                  </a:lnTo>
                  <a:lnTo>
                    <a:pt x="2969" y="16425"/>
                  </a:lnTo>
                  <a:lnTo>
                    <a:pt x="2409" y="16498"/>
                  </a:lnTo>
                  <a:lnTo>
                    <a:pt x="2288" y="16522"/>
                  </a:lnTo>
                  <a:lnTo>
                    <a:pt x="2263" y="16474"/>
                  </a:lnTo>
                  <a:lnTo>
                    <a:pt x="2142" y="16230"/>
                  </a:lnTo>
                  <a:lnTo>
                    <a:pt x="1996" y="16011"/>
                  </a:lnTo>
                  <a:lnTo>
                    <a:pt x="1801" y="15792"/>
                  </a:lnTo>
                  <a:lnTo>
                    <a:pt x="1606" y="15598"/>
                  </a:lnTo>
                  <a:lnTo>
                    <a:pt x="1168" y="15233"/>
                  </a:lnTo>
                  <a:lnTo>
                    <a:pt x="730" y="14892"/>
                  </a:lnTo>
                  <a:lnTo>
                    <a:pt x="779" y="14600"/>
                  </a:lnTo>
                  <a:lnTo>
                    <a:pt x="925" y="13262"/>
                  </a:lnTo>
                  <a:lnTo>
                    <a:pt x="1047" y="12532"/>
                  </a:lnTo>
                  <a:close/>
                  <a:moveTo>
                    <a:pt x="1436" y="16644"/>
                  </a:moveTo>
                  <a:lnTo>
                    <a:pt x="1533" y="16717"/>
                  </a:lnTo>
                  <a:lnTo>
                    <a:pt x="1387" y="16741"/>
                  </a:lnTo>
                  <a:lnTo>
                    <a:pt x="1436" y="16644"/>
                  </a:lnTo>
                  <a:close/>
                  <a:moveTo>
                    <a:pt x="536" y="16741"/>
                  </a:moveTo>
                  <a:lnTo>
                    <a:pt x="584" y="16766"/>
                  </a:lnTo>
                  <a:lnTo>
                    <a:pt x="609" y="16766"/>
                  </a:lnTo>
                  <a:lnTo>
                    <a:pt x="682" y="16814"/>
                  </a:lnTo>
                  <a:lnTo>
                    <a:pt x="779" y="16839"/>
                  </a:lnTo>
                  <a:lnTo>
                    <a:pt x="876" y="16839"/>
                  </a:lnTo>
                  <a:lnTo>
                    <a:pt x="974" y="16814"/>
                  </a:lnTo>
                  <a:lnTo>
                    <a:pt x="974" y="16839"/>
                  </a:lnTo>
                  <a:lnTo>
                    <a:pt x="755" y="16887"/>
                  </a:lnTo>
                  <a:lnTo>
                    <a:pt x="511" y="16936"/>
                  </a:lnTo>
                  <a:lnTo>
                    <a:pt x="536" y="16741"/>
                  </a:lnTo>
                  <a:close/>
                  <a:moveTo>
                    <a:pt x="13967" y="1"/>
                  </a:moveTo>
                  <a:lnTo>
                    <a:pt x="13602" y="25"/>
                  </a:lnTo>
                  <a:lnTo>
                    <a:pt x="13261" y="74"/>
                  </a:lnTo>
                  <a:lnTo>
                    <a:pt x="12945" y="195"/>
                  </a:lnTo>
                  <a:lnTo>
                    <a:pt x="12629" y="341"/>
                  </a:lnTo>
                  <a:lnTo>
                    <a:pt x="12337" y="560"/>
                  </a:lnTo>
                  <a:lnTo>
                    <a:pt x="12021" y="828"/>
                  </a:lnTo>
                  <a:lnTo>
                    <a:pt x="11875" y="974"/>
                  </a:lnTo>
                  <a:lnTo>
                    <a:pt x="11826" y="1071"/>
                  </a:lnTo>
                  <a:lnTo>
                    <a:pt x="11777" y="1169"/>
                  </a:lnTo>
                  <a:lnTo>
                    <a:pt x="11704" y="1193"/>
                  </a:lnTo>
                  <a:lnTo>
                    <a:pt x="11339" y="1485"/>
                  </a:lnTo>
                  <a:lnTo>
                    <a:pt x="10999" y="1777"/>
                  </a:lnTo>
                  <a:lnTo>
                    <a:pt x="10317" y="2385"/>
                  </a:lnTo>
                  <a:lnTo>
                    <a:pt x="9685" y="3042"/>
                  </a:lnTo>
                  <a:lnTo>
                    <a:pt x="9052" y="3699"/>
                  </a:lnTo>
                  <a:lnTo>
                    <a:pt x="8395" y="4405"/>
                  </a:lnTo>
                  <a:lnTo>
                    <a:pt x="7714" y="5086"/>
                  </a:lnTo>
                  <a:lnTo>
                    <a:pt x="7032" y="5743"/>
                  </a:lnTo>
                  <a:lnTo>
                    <a:pt x="6351" y="6449"/>
                  </a:lnTo>
                  <a:lnTo>
                    <a:pt x="4964" y="7933"/>
                  </a:lnTo>
                  <a:lnTo>
                    <a:pt x="4258" y="8663"/>
                  </a:lnTo>
                  <a:lnTo>
                    <a:pt x="3894" y="9004"/>
                  </a:lnTo>
                  <a:lnTo>
                    <a:pt x="3529" y="9344"/>
                  </a:lnTo>
                  <a:lnTo>
                    <a:pt x="2190" y="10537"/>
                  </a:lnTo>
                  <a:lnTo>
                    <a:pt x="1558" y="11145"/>
                  </a:lnTo>
                  <a:lnTo>
                    <a:pt x="925" y="11778"/>
                  </a:lnTo>
                  <a:lnTo>
                    <a:pt x="876" y="11753"/>
                  </a:lnTo>
                  <a:lnTo>
                    <a:pt x="803" y="11778"/>
                  </a:lnTo>
                  <a:lnTo>
                    <a:pt x="755" y="11802"/>
                  </a:lnTo>
                  <a:lnTo>
                    <a:pt x="706" y="11851"/>
                  </a:lnTo>
                  <a:lnTo>
                    <a:pt x="609" y="12118"/>
                  </a:lnTo>
                  <a:lnTo>
                    <a:pt x="511" y="12386"/>
                  </a:lnTo>
                  <a:lnTo>
                    <a:pt x="463" y="12702"/>
                  </a:lnTo>
                  <a:lnTo>
                    <a:pt x="414" y="12994"/>
                  </a:lnTo>
                  <a:lnTo>
                    <a:pt x="365" y="13627"/>
                  </a:lnTo>
                  <a:lnTo>
                    <a:pt x="292" y="14211"/>
                  </a:lnTo>
                  <a:lnTo>
                    <a:pt x="98" y="15646"/>
                  </a:lnTo>
                  <a:lnTo>
                    <a:pt x="25" y="16376"/>
                  </a:lnTo>
                  <a:lnTo>
                    <a:pt x="0" y="16717"/>
                  </a:lnTo>
                  <a:lnTo>
                    <a:pt x="0" y="17082"/>
                  </a:lnTo>
                  <a:lnTo>
                    <a:pt x="0" y="17155"/>
                  </a:lnTo>
                  <a:lnTo>
                    <a:pt x="25" y="17204"/>
                  </a:lnTo>
                  <a:lnTo>
                    <a:pt x="122" y="17277"/>
                  </a:lnTo>
                  <a:lnTo>
                    <a:pt x="219" y="17325"/>
                  </a:lnTo>
                  <a:lnTo>
                    <a:pt x="341" y="17325"/>
                  </a:lnTo>
                  <a:lnTo>
                    <a:pt x="438" y="17350"/>
                  </a:lnTo>
                  <a:lnTo>
                    <a:pt x="560" y="17374"/>
                  </a:lnTo>
                  <a:lnTo>
                    <a:pt x="803" y="17398"/>
                  </a:lnTo>
                  <a:lnTo>
                    <a:pt x="1047" y="17350"/>
                  </a:lnTo>
                  <a:lnTo>
                    <a:pt x="1339" y="17301"/>
                  </a:lnTo>
                  <a:lnTo>
                    <a:pt x="1874" y="17131"/>
                  </a:lnTo>
                  <a:lnTo>
                    <a:pt x="2312" y="17009"/>
                  </a:lnTo>
                  <a:lnTo>
                    <a:pt x="2677" y="16936"/>
                  </a:lnTo>
                  <a:lnTo>
                    <a:pt x="3018" y="16887"/>
                  </a:lnTo>
                  <a:lnTo>
                    <a:pt x="3723" y="16839"/>
                  </a:lnTo>
                  <a:lnTo>
                    <a:pt x="4088" y="16790"/>
                  </a:lnTo>
                  <a:lnTo>
                    <a:pt x="4429" y="16741"/>
                  </a:lnTo>
                  <a:lnTo>
                    <a:pt x="4769" y="16644"/>
                  </a:lnTo>
                  <a:lnTo>
                    <a:pt x="5110" y="16522"/>
                  </a:lnTo>
                  <a:lnTo>
                    <a:pt x="5159" y="16498"/>
                  </a:lnTo>
                  <a:lnTo>
                    <a:pt x="5207" y="16449"/>
                  </a:lnTo>
                  <a:lnTo>
                    <a:pt x="5353" y="16401"/>
                  </a:lnTo>
                  <a:lnTo>
                    <a:pt x="5499" y="16328"/>
                  </a:lnTo>
                  <a:lnTo>
                    <a:pt x="5645" y="16255"/>
                  </a:lnTo>
                  <a:lnTo>
                    <a:pt x="5791" y="16133"/>
                  </a:lnTo>
                  <a:lnTo>
                    <a:pt x="6035" y="15890"/>
                  </a:lnTo>
                  <a:lnTo>
                    <a:pt x="6254" y="15671"/>
                  </a:lnTo>
                  <a:lnTo>
                    <a:pt x="6959" y="14965"/>
                  </a:lnTo>
                  <a:lnTo>
                    <a:pt x="7641" y="14284"/>
                  </a:lnTo>
                  <a:lnTo>
                    <a:pt x="9101" y="12824"/>
                  </a:lnTo>
                  <a:lnTo>
                    <a:pt x="10536" y="11364"/>
                  </a:lnTo>
                  <a:lnTo>
                    <a:pt x="11218" y="10658"/>
                  </a:lnTo>
                  <a:lnTo>
                    <a:pt x="11875" y="9904"/>
                  </a:lnTo>
                  <a:lnTo>
                    <a:pt x="12531" y="9174"/>
                  </a:lnTo>
                  <a:lnTo>
                    <a:pt x="13213" y="8444"/>
                  </a:lnTo>
                  <a:lnTo>
                    <a:pt x="13870" y="7811"/>
                  </a:lnTo>
                  <a:lnTo>
                    <a:pt x="14527" y="7179"/>
                  </a:lnTo>
                  <a:lnTo>
                    <a:pt x="15184" y="6522"/>
                  </a:lnTo>
                  <a:lnTo>
                    <a:pt x="15500" y="6205"/>
                  </a:lnTo>
                  <a:lnTo>
                    <a:pt x="15816" y="5840"/>
                  </a:lnTo>
                  <a:lnTo>
                    <a:pt x="15889" y="5792"/>
                  </a:lnTo>
                  <a:lnTo>
                    <a:pt x="15987" y="5767"/>
                  </a:lnTo>
                  <a:lnTo>
                    <a:pt x="16060" y="5694"/>
                  </a:lnTo>
                  <a:lnTo>
                    <a:pt x="16108" y="5621"/>
                  </a:lnTo>
                  <a:lnTo>
                    <a:pt x="16133" y="5524"/>
                  </a:lnTo>
                  <a:lnTo>
                    <a:pt x="16376" y="5208"/>
                  </a:lnTo>
                  <a:lnTo>
                    <a:pt x="16595" y="4891"/>
                  </a:lnTo>
                  <a:lnTo>
                    <a:pt x="16814" y="4551"/>
                  </a:lnTo>
                  <a:lnTo>
                    <a:pt x="16984" y="4210"/>
                  </a:lnTo>
                  <a:lnTo>
                    <a:pt x="17106" y="3845"/>
                  </a:lnTo>
                  <a:lnTo>
                    <a:pt x="17203" y="3480"/>
                  </a:lnTo>
                  <a:lnTo>
                    <a:pt x="17228" y="3140"/>
                  </a:lnTo>
                  <a:lnTo>
                    <a:pt x="17203" y="2799"/>
                  </a:lnTo>
                  <a:lnTo>
                    <a:pt x="17130" y="2458"/>
                  </a:lnTo>
                  <a:lnTo>
                    <a:pt x="17009" y="2142"/>
                  </a:lnTo>
                  <a:lnTo>
                    <a:pt x="16863" y="1826"/>
                  </a:lnTo>
                  <a:lnTo>
                    <a:pt x="16668" y="1534"/>
                  </a:lnTo>
                  <a:lnTo>
                    <a:pt x="16449" y="1266"/>
                  </a:lnTo>
                  <a:lnTo>
                    <a:pt x="16230" y="998"/>
                  </a:lnTo>
                  <a:lnTo>
                    <a:pt x="15962" y="779"/>
                  </a:lnTo>
                  <a:lnTo>
                    <a:pt x="15670" y="560"/>
                  </a:lnTo>
                  <a:lnTo>
                    <a:pt x="15354" y="390"/>
                  </a:lnTo>
                  <a:lnTo>
                    <a:pt x="15013" y="244"/>
                  </a:lnTo>
                  <a:lnTo>
                    <a:pt x="14673" y="122"/>
                  </a:lnTo>
                  <a:lnTo>
                    <a:pt x="14332" y="49"/>
                  </a:lnTo>
                  <a:lnTo>
                    <a:pt x="13967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" name="Grup 2"/>
          <p:cNvGrpSpPr/>
          <p:nvPr/>
        </p:nvGrpSpPr>
        <p:grpSpPr>
          <a:xfrm>
            <a:off x="1185252" y="1178947"/>
            <a:ext cx="4594831" cy="2362423"/>
            <a:chOff x="1185252" y="1178947"/>
            <a:chExt cx="4594831" cy="2362423"/>
          </a:xfrm>
        </p:grpSpPr>
        <p:sp>
          <p:nvSpPr>
            <p:cNvPr id="46" name="Graphic 2"/>
            <p:cNvSpPr/>
            <p:nvPr/>
          </p:nvSpPr>
          <p:spPr>
            <a:xfrm>
              <a:off x="2888850" y="2539810"/>
              <a:ext cx="2891233" cy="1001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5897"/>
                  </a:lnTo>
                  <a:cubicBezTo>
                    <a:pt x="0" y="8025"/>
                    <a:pt x="598" y="9751"/>
                    <a:pt x="1335" y="9751"/>
                  </a:cubicBezTo>
                  <a:lnTo>
                    <a:pt x="20265" y="9751"/>
                  </a:lnTo>
                  <a:cubicBezTo>
                    <a:pt x="21003" y="9752"/>
                    <a:pt x="21600" y="11477"/>
                    <a:pt x="21600" y="13605"/>
                  </a:cubicBezTo>
                  <a:lnTo>
                    <a:pt x="21600" y="21600"/>
                  </a:lnTo>
                </a:path>
              </a:pathLst>
            </a:custGeom>
            <a:ln w="76200">
              <a:solidFill>
                <a:srgbClr val="6B7778"/>
              </a:solidFill>
              <a:miter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60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raphic 2"/>
            <p:cNvSpPr/>
            <p:nvPr/>
          </p:nvSpPr>
          <p:spPr>
            <a:xfrm>
              <a:off x="1803350" y="1221579"/>
              <a:ext cx="2159918" cy="1432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37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14437" y="21600"/>
                  </a:lnTo>
                  <a:cubicBezTo>
                    <a:pt x="18393" y="21600"/>
                    <a:pt x="21600" y="16764"/>
                    <a:pt x="21600" y="10800"/>
                  </a:cubicBezTo>
                  <a:cubicBezTo>
                    <a:pt x="21600" y="4836"/>
                    <a:pt x="18393" y="0"/>
                    <a:pt x="14437" y="0"/>
                  </a:cubicBezTo>
                  <a:cubicBezTo>
                    <a:pt x="14437" y="0"/>
                    <a:pt x="14437" y="0"/>
                    <a:pt x="14437" y="0"/>
                  </a:cubicBezTo>
                  <a:close/>
                </a:path>
              </a:pathLst>
            </a:custGeom>
            <a:solidFill>
              <a:srgbClr val="F13D3E"/>
            </a:soli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60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raphic 2"/>
            <p:cNvSpPr/>
            <p:nvPr/>
          </p:nvSpPr>
          <p:spPr>
            <a:xfrm>
              <a:off x="1185252" y="1178947"/>
              <a:ext cx="535425" cy="1474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62" y="21600"/>
                  </a:moveTo>
                  <a:lnTo>
                    <a:pt x="10462" y="3836"/>
                  </a:lnTo>
                  <a:lnTo>
                    <a:pt x="0" y="3836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13D3E"/>
            </a:soli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60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Metin kutusu 80"/>
            <p:cNvSpPr txBox="1"/>
            <p:nvPr/>
          </p:nvSpPr>
          <p:spPr>
            <a:xfrm>
              <a:off x="1766976" y="1452477"/>
              <a:ext cx="21039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i="1" dirty="0" smtClean="0">
                  <a:solidFill>
                    <a:schemeClr val="bg1"/>
                  </a:solidFill>
                </a:rPr>
                <a:t>Devletin egemenlik gücüne dayanılarak ve kanunla alınması </a:t>
              </a:r>
              <a:endParaRPr lang="tr-TR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up 5"/>
          <p:cNvGrpSpPr/>
          <p:nvPr/>
        </p:nvGrpSpPr>
        <p:grpSpPr>
          <a:xfrm>
            <a:off x="6431245" y="1164669"/>
            <a:ext cx="4267432" cy="2376701"/>
            <a:chOff x="6431245" y="1164669"/>
            <a:chExt cx="4267432" cy="2376701"/>
          </a:xfrm>
        </p:grpSpPr>
        <p:sp>
          <p:nvSpPr>
            <p:cNvPr id="47" name="Graphic 2"/>
            <p:cNvSpPr/>
            <p:nvPr/>
          </p:nvSpPr>
          <p:spPr>
            <a:xfrm>
              <a:off x="6431245" y="2539810"/>
              <a:ext cx="2891233" cy="1001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5897"/>
                  </a:lnTo>
                  <a:cubicBezTo>
                    <a:pt x="21600" y="8025"/>
                    <a:pt x="21002" y="9751"/>
                    <a:pt x="20265" y="9751"/>
                  </a:cubicBezTo>
                  <a:lnTo>
                    <a:pt x="1335" y="9751"/>
                  </a:lnTo>
                  <a:cubicBezTo>
                    <a:pt x="597" y="9752"/>
                    <a:pt x="0" y="11477"/>
                    <a:pt x="0" y="13605"/>
                  </a:cubicBezTo>
                  <a:lnTo>
                    <a:pt x="0" y="21600"/>
                  </a:lnTo>
                </a:path>
              </a:pathLst>
            </a:custGeom>
            <a:ln w="76200">
              <a:solidFill>
                <a:srgbClr val="6B7778"/>
              </a:solidFill>
              <a:miter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60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raphic 2"/>
            <p:cNvSpPr/>
            <p:nvPr/>
          </p:nvSpPr>
          <p:spPr>
            <a:xfrm>
              <a:off x="8441822" y="1249096"/>
              <a:ext cx="2256855" cy="1432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45" y="0"/>
                  </a:moveTo>
                  <a:lnTo>
                    <a:pt x="960" y="0"/>
                  </a:lnTo>
                  <a:cubicBezTo>
                    <a:pt x="1317" y="599"/>
                    <a:pt x="1607" y="1289"/>
                    <a:pt x="1819" y="2040"/>
                  </a:cubicBezTo>
                  <a:cubicBezTo>
                    <a:pt x="2086" y="2984"/>
                    <a:pt x="2222" y="4032"/>
                    <a:pt x="2222" y="5157"/>
                  </a:cubicBezTo>
                  <a:cubicBezTo>
                    <a:pt x="2222" y="6858"/>
                    <a:pt x="1909" y="8355"/>
                    <a:pt x="1290" y="9622"/>
                  </a:cubicBezTo>
                  <a:cubicBezTo>
                    <a:pt x="2051" y="11020"/>
                    <a:pt x="2435" y="12639"/>
                    <a:pt x="2435" y="14451"/>
                  </a:cubicBezTo>
                  <a:cubicBezTo>
                    <a:pt x="2439" y="15553"/>
                    <a:pt x="2312" y="16647"/>
                    <a:pt x="2061" y="17677"/>
                  </a:cubicBezTo>
                  <a:cubicBezTo>
                    <a:pt x="1820" y="18674"/>
                    <a:pt x="1455" y="19586"/>
                    <a:pt x="988" y="20360"/>
                  </a:cubicBezTo>
                  <a:cubicBezTo>
                    <a:pt x="695" y="20840"/>
                    <a:pt x="362" y="21257"/>
                    <a:pt x="0" y="21600"/>
                  </a:cubicBezTo>
                  <a:lnTo>
                    <a:pt x="14745" y="21600"/>
                  </a:lnTo>
                  <a:cubicBezTo>
                    <a:pt x="18531" y="21600"/>
                    <a:pt x="21600" y="16764"/>
                    <a:pt x="21600" y="10799"/>
                  </a:cubicBezTo>
                  <a:cubicBezTo>
                    <a:pt x="21600" y="4835"/>
                    <a:pt x="18531" y="0"/>
                    <a:pt x="1474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60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raphic 2"/>
            <p:cNvSpPr/>
            <p:nvPr/>
          </p:nvSpPr>
          <p:spPr>
            <a:xfrm>
              <a:off x="7656863" y="1164669"/>
              <a:ext cx="956558" cy="1516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91" extrusionOk="0">
                  <a:moveTo>
                    <a:pt x="21591" y="14843"/>
                  </a:moveTo>
                  <a:cubicBezTo>
                    <a:pt x="21600" y="15738"/>
                    <a:pt x="21344" y="16627"/>
                    <a:pt x="20835" y="17463"/>
                  </a:cubicBezTo>
                  <a:cubicBezTo>
                    <a:pt x="20355" y="18260"/>
                    <a:pt x="19628" y="18988"/>
                    <a:pt x="18695" y="19606"/>
                  </a:cubicBezTo>
                  <a:cubicBezTo>
                    <a:pt x="17772" y="20215"/>
                    <a:pt x="16628" y="20698"/>
                    <a:pt x="15265" y="21055"/>
                  </a:cubicBezTo>
                  <a:cubicBezTo>
                    <a:pt x="13902" y="21411"/>
                    <a:pt x="12380" y="21590"/>
                    <a:pt x="10702" y="21591"/>
                  </a:cubicBezTo>
                  <a:cubicBezTo>
                    <a:pt x="9336" y="21593"/>
                    <a:pt x="7982" y="21438"/>
                    <a:pt x="6704" y="21134"/>
                  </a:cubicBezTo>
                  <a:cubicBezTo>
                    <a:pt x="5432" y="20833"/>
                    <a:pt x="4274" y="20367"/>
                    <a:pt x="3306" y="19765"/>
                  </a:cubicBezTo>
                  <a:cubicBezTo>
                    <a:pt x="2320" y="19156"/>
                    <a:pt x="1533" y="18389"/>
                    <a:pt x="944" y="17463"/>
                  </a:cubicBezTo>
                  <a:cubicBezTo>
                    <a:pt x="355" y="16537"/>
                    <a:pt x="40" y="15438"/>
                    <a:pt x="0" y="14168"/>
                  </a:cubicBezTo>
                  <a:lnTo>
                    <a:pt x="6106" y="14168"/>
                  </a:lnTo>
                  <a:cubicBezTo>
                    <a:pt x="6190" y="15545"/>
                    <a:pt x="6641" y="16510"/>
                    <a:pt x="7459" y="17065"/>
                  </a:cubicBezTo>
                  <a:cubicBezTo>
                    <a:pt x="8277" y="17620"/>
                    <a:pt x="9338" y="17898"/>
                    <a:pt x="10639" y="17899"/>
                  </a:cubicBezTo>
                  <a:cubicBezTo>
                    <a:pt x="11980" y="17899"/>
                    <a:pt x="13092" y="17615"/>
                    <a:pt x="13975" y="17046"/>
                  </a:cubicBezTo>
                  <a:cubicBezTo>
                    <a:pt x="14857" y="16477"/>
                    <a:pt x="15297" y="15769"/>
                    <a:pt x="15296" y="14922"/>
                  </a:cubicBezTo>
                  <a:cubicBezTo>
                    <a:pt x="15296" y="14234"/>
                    <a:pt x="14866" y="13639"/>
                    <a:pt x="14006" y="13136"/>
                  </a:cubicBezTo>
                  <a:cubicBezTo>
                    <a:pt x="13146" y="12633"/>
                    <a:pt x="11625" y="12315"/>
                    <a:pt x="9443" y="12183"/>
                  </a:cubicBezTo>
                  <a:lnTo>
                    <a:pt x="9443" y="8690"/>
                  </a:lnTo>
                  <a:cubicBezTo>
                    <a:pt x="11457" y="8558"/>
                    <a:pt x="12852" y="8247"/>
                    <a:pt x="13628" y="7757"/>
                  </a:cubicBezTo>
                  <a:cubicBezTo>
                    <a:pt x="14404" y="7268"/>
                    <a:pt x="14793" y="6692"/>
                    <a:pt x="14793" y="6031"/>
                  </a:cubicBezTo>
                  <a:cubicBezTo>
                    <a:pt x="14793" y="5316"/>
                    <a:pt x="14436" y="4754"/>
                    <a:pt x="13723" y="4343"/>
                  </a:cubicBezTo>
                  <a:cubicBezTo>
                    <a:pt x="13010" y="3933"/>
                    <a:pt x="12107" y="3728"/>
                    <a:pt x="11016" y="3728"/>
                  </a:cubicBezTo>
                  <a:cubicBezTo>
                    <a:pt x="10009" y="3728"/>
                    <a:pt x="9128" y="3967"/>
                    <a:pt x="8372" y="4446"/>
                  </a:cubicBezTo>
                  <a:cubicBezTo>
                    <a:pt x="7616" y="4924"/>
                    <a:pt x="7237" y="5863"/>
                    <a:pt x="7234" y="7264"/>
                  </a:cubicBezTo>
                  <a:lnTo>
                    <a:pt x="1003" y="7264"/>
                  </a:lnTo>
                  <a:cubicBezTo>
                    <a:pt x="1003" y="4830"/>
                    <a:pt x="1947" y="3010"/>
                    <a:pt x="3835" y="1806"/>
                  </a:cubicBezTo>
                  <a:cubicBezTo>
                    <a:pt x="5724" y="602"/>
                    <a:pt x="8137" y="0"/>
                    <a:pt x="11074" y="0"/>
                  </a:cubicBezTo>
                  <a:cubicBezTo>
                    <a:pt x="12400" y="-7"/>
                    <a:pt x="13714" y="148"/>
                    <a:pt x="14946" y="456"/>
                  </a:cubicBezTo>
                  <a:cubicBezTo>
                    <a:pt x="16115" y="750"/>
                    <a:pt x="17191" y="1174"/>
                    <a:pt x="18125" y="1707"/>
                  </a:cubicBezTo>
                  <a:cubicBezTo>
                    <a:pt x="19051" y="2240"/>
                    <a:pt x="19791" y="2889"/>
                    <a:pt x="20296" y="3612"/>
                  </a:cubicBezTo>
                  <a:cubicBezTo>
                    <a:pt x="20821" y="4353"/>
                    <a:pt x="21084" y="5174"/>
                    <a:pt x="21084" y="6073"/>
                  </a:cubicBezTo>
                  <a:cubicBezTo>
                    <a:pt x="21084" y="7767"/>
                    <a:pt x="20119" y="9183"/>
                    <a:pt x="18189" y="10321"/>
                  </a:cubicBezTo>
                  <a:cubicBezTo>
                    <a:pt x="20457" y="11589"/>
                    <a:pt x="21591" y="13096"/>
                    <a:pt x="21591" y="14843"/>
                  </a:cubicBezTo>
                  <a:close/>
                </a:path>
              </a:pathLst>
            </a:custGeom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60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Metin kutusu 81"/>
            <p:cNvSpPr txBox="1"/>
            <p:nvPr/>
          </p:nvSpPr>
          <p:spPr>
            <a:xfrm>
              <a:off x="8528638" y="1237891"/>
              <a:ext cx="204488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i="1" dirty="0" smtClean="0">
                  <a:solidFill>
                    <a:schemeClr val="bg1"/>
                  </a:solidFill>
                </a:rPr>
                <a:t>Önceden belirlenmiş kurallara göre ve tüzel kişilerden alınması</a:t>
              </a:r>
              <a:endParaRPr lang="tr-TR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4413499" y="1189555"/>
            <a:ext cx="2925033" cy="2352100"/>
            <a:chOff x="4413499" y="1189555"/>
            <a:chExt cx="2925033" cy="2352100"/>
          </a:xfrm>
        </p:grpSpPr>
        <p:sp>
          <p:nvSpPr>
            <p:cNvPr id="48" name="Graphic 2"/>
            <p:cNvSpPr/>
            <p:nvPr/>
          </p:nvSpPr>
          <p:spPr>
            <a:xfrm flipV="1">
              <a:off x="6105889" y="2540056"/>
              <a:ext cx="1" cy="1001599"/>
            </a:xfrm>
            <a:prstGeom prst="line">
              <a:avLst/>
            </a:prstGeom>
            <a:ln w="76200">
              <a:solidFill>
                <a:srgbClr val="6B7778"/>
              </a:solidFill>
              <a:miter/>
            </a:ln>
          </p:spPr>
          <p:txBody>
            <a:bodyPr tIns="91439" bIns="91439"/>
            <a:lstStyle/>
            <a:p>
              <a:pPr algn="ctr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60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raphic 2"/>
            <p:cNvSpPr/>
            <p:nvPr/>
          </p:nvSpPr>
          <p:spPr>
            <a:xfrm>
              <a:off x="5061172" y="1249096"/>
              <a:ext cx="2277360" cy="143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07" y="0"/>
                  </a:moveTo>
                  <a:lnTo>
                    <a:pt x="2271" y="0"/>
                  </a:lnTo>
                  <a:cubicBezTo>
                    <a:pt x="2326" y="75"/>
                    <a:pt x="2381" y="153"/>
                    <a:pt x="2434" y="234"/>
                  </a:cubicBezTo>
                  <a:cubicBezTo>
                    <a:pt x="2935" y="982"/>
                    <a:pt x="3338" y="1880"/>
                    <a:pt x="3620" y="2877"/>
                  </a:cubicBezTo>
                  <a:cubicBezTo>
                    <a:pt x="3915" y="3925"/>
                    <a:pt x="4066" y="5061"/>
                    <a:pt x="4061" y="6209"/>
                  </a:cubicBezTo>
                  <a:cubicBezTo>
                    <a:pt x="4062" y="7129"/>
                    <a:pt x="3961" y="8043"/>
                    <a:pt x="3763" y="8908"/>
                  </a:cubicBezTo>
                  <a:cubicBezTo>
                    <a:pt x="3577" y="9719"/>
                    <a:pt x="3331" y="10492"/>
                    <a:pt x="3030" y="11211"/>
                  </a:cubicBezTo>
                  <a:cubicBezTo>
                    <a:pt x="2750" y="11881"/>
                    <a:pt x="2440" y="12519"/>
                    <a:pt x="2102" y="13119"/>
                  </a:cubicBezTo>
                  <a:cubicBezTo>
                    <a:pt x="1783" y="13683"/>
                    <a:pt x="1472" y="14193"/>
                    <a:pt x="1176" y="14635"/>
                  </a:cubicBezTo>
                  <a:lnTo>
                    <a:pt x="0" y="16483"/>
                  </a:lnTo>
                  <a:lnTo>
                    <a:pt x="4007" y="16483"/>
                  </a:lnTo>
                  <a:lnTo>
                    <a:pt x="4007" y="21600"/>
                  </a:lnTo>
                  <a:lnTo>
                    <a:pt x="14807" y="21600"/>
                  </a:lnTo>
                  <a:cubicBezTo>
                    <a:pt x="18557" y="21600"/>
                    <a:pt x="21600" y="16764"/>
                    <a:pt x="21600" y="10800"/>
                  </a:cubicBezTo>
                  <a:cubicBezTo>
                    <a:pt x="21600" y="4835"/>
                    <a:pt x="18559" y="0"/>
                    <a:pt x="14807" y="0"/>
                  </a:cubicBezTo>
                  <a:close/>
                </a:path>
              </a:pathLst>
            </a:custGeom>
            <a:solidFill>
              <a:srgbClr val="F69627"/>
            </a:soli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60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raphic 2"/>
            <p:cNvSpPr/>
            <p:nvPr/>
          </p:nvSpPr>
          <p:spPr>
            <a:xfrm>
              <a:off x="4413499" y="1189555"/>
              <a:ext cx="992803" cy="1491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9" h="21594" extrusionOk="0">
                  <a:moveTo>
                    <a:pt x="21589" y="6822"/>
                  </a:moveTo>
                  <a:cubicBezTo>
                    <a:pt x="21592" y="7565"/>
                    <a:pt x="21397" y="8303"/>
                    <a:pt x="21013" y="9001"/>
                  </a:cubicBezTo>
                  <a:cubicBezTo>
                    <a:pt x="20637" y="9691"/>
                    <a:pt x="20138" y="10348"/>
                    <a:pt x="19527" y="10959"/>
                  </a:cubicBezTo>
                  <a:cubicBezTo>
                    <a:pt x="18932" y="11554"/>
                    <a:pt x="18273" y="12121"/>
                    <a:pt x="17557" y="12654"/>
                  </a:cubicBezTo>
                  <a:cubicBezTo>
                    <a:pt x="16849" y="13177"/>
                    <a:pt x="16171" y="13642"/>
                    <a:pt x="15525" y="14046"/>
                  </a:cubicBezTo>
                  <a:lnTo>
                    <a:pt x="9703" y="17880"/>
                  </a:lnTo>
                  <a:lnTo>
                    <a:pt x="21468" y="17880"/>
                  </a:lnTo>
                  <a:lnTo>
                    <a:pt x="21468" y="21594"/>
                  </a:lnTo>
                  <a:lnTo>
                    <a:pt x="59" y="21594"/>
                  </a:lnTo>
                  <a:lnTo>
                    <a:pt x="59" y="18807"/>
                  </a:lnTo>
                  <a:lnTo>
                    <a:pt x="10855" y="11705"/>
                  </a:lnTo>
                  <a:cubicBezTo>
                    <a:pt x="12045" y="10916"/>
                    <a:pt x="13140" y="10066"/>
                    <a:pt x="14130" y="9163"/>
                  </a:cubicBezTo>
                  <a:cubicBezTo>
                    <a:pt x="15101" y="8275"/>
                    <a:pt x="15586" y="7467"/>
                    <a:pt x="15585" y="6741"/>
                  </a:cubicBezTo>
                  <a:cubicBezTo>
                    <a:pt x="15585" y="5881"/>
                    <a:pt x="15120" y="5161"/>
                    <a:pt x="14190" y="4582"/>
                  </a:cubicBezTo>
                  <a:cubicBezTo>
                    <a:pt x="13261" y="4002"/>
                    <a:pt x="12129" y="3713"/>
                    <a:pt x="10795" y="3714"/>
                  </a:cubicBezTo>
                  <a:cubicBezTo>
                    <a:pt x="9502" y="3714"/>
                    <a:pt x="8391" y="4044"/>
                    <a:pt x="7459" y="4703"/>
                  </a:cubicBezTo>
                  <a:cubicBezTo>
                    <a:pt x="6528" y="5362"/>
                    <a:pt x="6064" y="6512"/>
                    <a:pt x="6064" y="8153"/>
                  </a:cubicBezTo>
                  <a:lnTo>
                    <a:pt x="0" y="8153"/>
                  </a:lnTo>
                  <a:cubicBezTo>
                    <a:pt x="40" y="6755"/>
                    <a:pt x="373" y="5537"/>
                    <a:pt x="1000" y="4501"/>
                  </a:cubicBezTo>
                  <a:cubicBezTo>
                    <a:pt x="1628" y="3465"/>
                    <a:pt x="2437" y="2617"/>
                    <a:pt x="3426" y="1958"/>
                  </a:cubicBezTo>
                  <a:cubicBezTo>
                    <a:pt x="4396" y="1308"/>
                    <a:pt x="5565" y="805"/>
                    <a:pt x="6853" y="485"/>
                  </a:cubicBezTo>
                  <a:cubicBezTo>
                    <a:pt x="8113" y="166"/>
                    <a:pt x="9448" y="2"/>
                    <a:pt x="10795" y="0"/>
                  </a:cubicBezTo>
                  <a:cubicBezTo>
                    <a:pt x="12237" y="-6"/>
                    <a:pt x="13668" y="172"/>
                    <a:pt x="15009" y="525"/>
                  </a:cubicBezTo>
                  <a:cubicBezTo>
                    <a:pt x="16276" y="856"/>
                    <a:pt x="17438" y="1342"/>
                    <a:pt x="18435" y="1958"/>
                  </a:cubicBezTo>
                  <a:cubicBezTo>
                    <a:pt x="19411" y="2569"/>
                    <a:pt x="20194" y="3303"/>
                    <a:pt x="20739" y="4117"/>
                  </a:cubicBezTo>
                  <a:cubicBezTo>
                    <a:pt x="21311" y="4968"/>
                    <a:pt x="21600" y="5890"/>
                    <a:pt x="21589" y="6822"/>
                  </a:cubicBezTo>
                  <a:close/>
                </a:path>
              </a:pathLst>
            </a:custGeom>
            <a:solidFill>
              <a:srgbClr val="F69627"/>
            </a:soli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60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Metin kutusu 82"/>
            <p:cNvSpPr txBox="1"/>
            <p:nvPr/>
          </p:nvSpPr>
          <p:spPr>
            <a:xfrm>
              <a:off x="5393010" y="1284431"/>
              <a:ext cx="179908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i="1" dirty="0" smtClean="0">
                  <a:solidFill>
                    <a:schemeClr val="bg1"/>
                  </a:solidFill>
                </a:rPr>
                <a:t>Devletin topluma karşı yüklenmiş olduğu görevleri yerine getirmek amacıyla alınması</a:t>
              </a:r>
              <a:endParaRPr lang="tr-TR" sz="16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up 6"/>
          <p:cNvGrpSpPr/>
          <p:nvPr/>
        </p:nvGrpSpPr>
        <p:grpSpPr>
          <a:xfrm>
            <a:off x="977113" y="4365506"/>
            <a:ext cx="4803049" cy="2299834"/>
            <a:chOff x="977113" y="4365506"/>
            <a:chExt cx="4803049" cy="2299834"/>
          </a:xfrm>
        </p:grpSpPr>
        <p:sp>
          <p:nvSpPr>
            <p:cNvPr id="50" name="Graphic 2"/>
            <p:cNvSpPr/>
            <p:nvPr/>
          </p:nvSpPr>
          <p:spPr>
            <a:xfrm>
              <a:off x="2888850" y="4365506"/>
              <a:ext cx="2891312" cy="100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15704"/>
                  </a:lnTo>
                  <a:cubicBezTo>
                    <a:pt x="0" y="13576"/>
                    <a:pt x="597" y="11851"/>
                    <a:pt x="1334" y="11849"/>
                  </a:cubicBezTo>
                  <a:cubicBezTo>
                    <a:pt x="1335" y="11849"/>
                    <a:pt x="1335" y="11849"/>
                    <a:pt x="1336" y="11849"/>
                  </a:cubicBezTo>
                  <a:lnTo>
                    <a:pt x="20265" y="11849"/>
                  </a:lnTo>
                  <a:cubicBezTo>
                    <a:pt x="21002" y="11849"/>
                    <a:pt x="21600" y="10124"/>
                    <a:pt x="21600" y="7995"/>
                  </a:cubicBezTo>
                  <a:lnTo>
                    <a:pt x="21600" y="0"/>
                  </a:lnTo>
                </a:path>
              </a:pathLst>
            </a:custGeom>
            <a:ln w="76200">
              <a:solidFill>
                <a:srgbClr val="6B7778"/>
              </a:solidFill>
              <a:miter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60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raphic 2"/>
            <p:cNvSpPr/>
            <p:nvPr/>
          </p:nvSpPr>
          <p:spPr>
            <a:xfrm>
              <a:off x="2005443" y="5233011"/>
              <a:ext cx="2109026" cy="1432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65" y="0"/>
                  </a:moveTo>
                  <a:lnTo>
                    <a:pt x="0" y="0"/>
                  </a:lnTo>
                  <a:lnTo>
                    <a:pt x="0" y="12698"/>
                  </a:lnTo>
                  <a:lnTo>
                    <a:pt x="1657" y="12698"/>
                  </a:lnTo>
                  <a:lnTo>
                    <a:pt x="1657" y="19190"/>
                  </a:lnTo>
                  <a:lnTo>
                    <a:pt x="0" y="19190"/>
                  </a:lnTo>
                  <a:lnTo>
                    <a:pt x="0" y="21600"/>
                  </a:lnTo>
                  <a:lnTo>
                    <a:pt x="14265" y="21600"/>
                  </a:lnTo>
                  <a:cubicBezTo>
                    <a:pt x="18316" y="21600"/>
                    <a:pt x="21600" y="16764"/>
                    <a:pt x="21600" y="10800"/>
                  </a:cubicBezTo>
                  <a:cubicBezTo>
                    <a:pt x="21600" y="4835"/>
                    <a:pt x="18316" y="0"/>
                    <a:pt x="14265" y="0"/>
                  </a:cubicBezTo>
                  <a:close/>
                </a:path>
              </a:pathLst>
            </a:custGeom>
            <a:solidFill>
              <a:srgbClr val="1BC5B9"/>
            </a:soli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60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raphic 2"/>
            <p:cNvSpPr/>
            <p:nvPr/>
          </p:nvSpPr>
          <p:spPr>
            <a:xfrm>
              <a:off x="977113" y="5192860"/>
              <a:ext cx="1107130" cy="1472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47" y="18041"/>
                  </a:moveTo>
                  <a:lnTo>
                    <a:pt x="18447" y="21600"/>
                  </a:lnTo>
                  <a:lnTo>
                    <a:pt x="13007" y="21600"/>
                  </a:lnTo>
                  <a:lnTo>
                    <a:pt x="13007" y="18041"/>
                  </a:lnTo>
                  <a:lnTo>
                    <a:pt x="0" y="18041"/>
                  </a:lnTo>
                  <a:lnTo>
                    <a:pt x="0" y="15055"/>
                  </a:lnTo>
                  <a:lnTo>
                    <a:pt x="14201" y="0"/>
                  </a:lnTo>
                  <a:lnTo>
                    <a:pt x="18444" y="0"/>
                  </a:lnTo>
                  <a:lnTo>
                    <a:pt x="18444" y="14157"/>
                  </a:lnTo>
                  <a:lnTo>
                    <a:pt x="21600" y="14157"/>
                  </a:lnTo>
                  <a:lnTo>
                    <a:pt x="21600" y="18041"/>
                  </a:lnTo>
                  <a:close/>
                  <a:moveTo>
                    <a:pt x="13007" y="7936"/>
                  </a:moveTo>
                  <a:lnTo>
                    <a:pt x="7076" y="14155"/>
                  </a:lnTo>
                  <a:lnTo>
                    <a:pt x="13007" y="14155"/>
                  </a:lnTo>
                  <a:close/>
                </a:path>
              </a:pathLst>
            </a:custGeom>
            <a:solidFill>
              <a:srgbClr val="1BC5B9"/>
            </a:soli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60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Metin kutusu 83"/>
            <p:cNvSpPr txBox="1"/>
            <p:nvPr/>
          </p:nvSpPr>
          <p:spPr>
            <a:xfrm>
              <a:off x="2129261" y="5572423"/>
              <a:ext cx="17990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i="1" dirty="0" smtClean="0">
                  <a:solidFill>
                    <a:schemeClr val="bg1"/>
                  </a:solidFill>
                </a:rPr>
                <a:t>Karşılıksız olması</a:t>
              </a:r>
              <a:endParaRPr lang="tr-TR" sz="24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up 7"/>
          <p:cNvGrpSpPr/>
          <p:nvPr/>
        </p:nvGrpSpPr>
        <p:grpSpPr>
          <a:xfrm>
            <a:off x="4369971" y="4365830"/>
            <a:ext cx="3119607" cy="2299665"/>
            <a:chOff x="4369971" y="4365830"/>
            <a:chExt cx="3119607" cy="2299665"/>
          </a:xfrm>
        </p:grpSpPr>
        <p:sp>
          <p:nvSpPr>
            <p:cNvPr id="51" name="Graphic 2"/>
            <p:cNvSpPr/>
            <p:nvPr/>
          </p:nvSpPr>
          <p:spPr>
            <a:xfrm>
              <a:off x="6105889" y="4365830"/>
              <a:ext cx="1" cy="1001599"/>
            </a:xfrm>
            <a:prstGeom prst="line">
              <a:avLst/>
            </a:prstGeom>
            <a:ln w="76200">
              <a:solidFill>
                <a:srgbClr val="6B7778"/>
              </a:solidFill>
              <a:miter/>
            </a:ln>
          </p:spPr>
          <p:txBody>
            <a:bodyPr tIns="91439" bIns="91439"/>
            <a:lstStyle/>
            <a:p>
              <a:pPr algn="ctr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60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raphic 2"/>
            <p:cNvSpPr/>
            <p:nvPr/>
          </p:nvSpPr>
          <p:spPr>
            <a:xfrm>
              <a:off x="5067722" y="5233011"/>
              <a:ext cx="2421856" cy="1432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600" extrusionOk="0">
                  <a:moveTo>
                    <a:pt x="15213" y="0"/>
                  </a:moveTo>
                  <a:lnTo>
                    <a:pt x="3242" y="0"/>
                  </a:lnTo>
                  <a:lnTo>
                    <a:pt x="3242" y="4219"/>
                  </a:lnTo>
                  <a:lnTo>
                    <a:pt x="0" y="4219"/>
                  </a:lnTo>
                  <a:lnTo>
                    <a:pt x="0" y="4261"/>
                  </a:lnTo>
                  <a:cubicBezTo>
                    <a:pt x="324" y="4379"/>
                    <a:pt x="641" y="4547"/>
                    <a:pt x="947" y="4762"/>
                  </a:cubicBezTo>
                  <a:cubicBezTo>
                    <a:pt x="1613" y="5225"/>
                    <a:pt x="2220" y="5899"/>
                    <a:pt x="2735" y="6749"/>
                  </a:cubicBezTo>
                  <a:cubicBezTo>
                    <a:pt x="3243" y="7596"/>
                    <a:pt x="3649" y="8603"/>
                    <a:pt x="3928" y="9714"/>
                  </a:cubicBezTo>
                  <a:cubicBezTo>
                    <a:pt x="4216" y="10852"/>
                    <a:pt x="4363" y="12078"/>
                    <a:pt x="4361" y="13316"/>
                  </a:cubicBezTo>
                  <a:cubicBezTo>
                    <a:pt x="4361" y="14697"/>
                    <a:pt x="4201" y="15989"/>
                    <a:pt x="3884" y="17158"/>
                  </a:cubicBezTo>
                  <a:cubicBezTo>
                    <a:pt x="3579" y="18292"/>
                    <a:pt x="3148" y="19316"/>
                    <a:pt x="2613" y="20173"/>
                  </a:cubicBezTo>
                  <a:cubicBezTo>
                    <a:pt x="2263" y="20732"/>
                    <a:pt x="1872" y="21211"/>
                    <a:pt x="1450" y="21600"/>
                  </a:cubicBezTo>
                  <a:lnTo>
                    <a:pt x="15211" y="21600"/>
                  </a:lnTo>
                  <a:cubicBezTo>
                    <a:pt x="18737" y="21600"/>
                    <a:pt x="21599" y="16765"/>
                    <a:pt x="21599" y="10801"/>
                  </a:cubicBezTo>
                  <a:cubicBezTo>
                    <a:pt x="21600" y="4835"/>
                    <a:pt x="18740" y="0"/>
                    <a:pt x="15213" y="0"/>
                  </a:cubicBezTo>
                  <a:close/>
                </a:path>
              </a:pathLst>
            </a:custGeom>
            <a:solidFill>
              <a:srgbClr val="31B4EB"/>
            </a:soli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60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raphic 2"/>
            <p:cNvSpPr/>
            <p:nvPr/>
          </p:nvSpPr>
          <p:spPr>
            <a:xfrm>
              <a:off x="4369971" y="5170770"/>
              <a:ext cx="1104157" cy="1494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95" extrusionOk="0">
                  <a:moveTo>
                    <a:pt x="21591" y="13657"/>
                  </a:moveTo>
                  <a:cubicBezTo>
                    <a:pt x="21591" y="14811"/>
                    <a:pt x="21291" y="15872"/>
                    <a:pt x="20691" y="16839"/>
                  </a:cubicBezTo>
                  <a:cubicBezTo>
                    <a:pt x="20111" y="17786"/>
                    <a:pt x="19287" y="18642"/>
                    <a:pt x="18266" y="19359"/>
                  </a:cubicBezTo>
                  <a:cubicBezTo>
                    <a:pt x="17234" y="20077"/>
                    <a:pt x="16019" y="20639"/>
                    <a:pt x="14694" y="21010"/>
                  </a:cubicBezTo>
                  <a:cubicBezTo>
                    <a:pt x="13311" y="21402"/>
                    <a:pt x="11840" y="21600"/>
                    <a:pt x="10359" y="21594"/>
                  </a:cubicBezTo>
                  <a:cubicBezTo>
                    <a:pt x="8468" y="21594"/>
                    <a:pt x="6633" y="21211"/>
                    <a:pt x="4851" y="20446"/>
                  </a:cubicBezTo>
                  <a:cubicBezTo>
                    <a:pt x="3069" y="19681"/>
                    <a:pt x="1452" y="18371"/>
                    <a:pt x="0" y="16518"/>
                  </a:cubicBezTo>
                  <a:lnTo>
                    <a:pt x="4851" y="14987"/>
                  </a:lnTo>
                  <a:cubicBezTo>
                    <a:pt x="5869" y="16115"/>
                    <a:pt x="6841" y="16874"/>
                    <a:pt x="7768" y="17263"/>
                  </a:cubicBezTo>
                  <a:cubicBezTo>
                    <a:pt x="8695" y="17653"/>
                    <a:pt x="9577" y="17848"/>
                    <a:pt x="10413" y="17847"/>
                  </a:cubicBezTo>
                  <a:cubicBezTo>
                    <a:pt x="12049" y="17847"/>
                    <a:pt x="13422" y="17465"/>
                    <a:pt x="14530" y="16699"/>
                  </a:cubicBezTo>
                  <a:cubicBezTo>
                    <a:pt x="15638" y="15934"/>
                    <a:pt x="16193" y="14908"/>
                    <a:pt x="16194" y="13620"/>
                  </a:cubicBezTo>
                  <a:cubicBezTo>
                    <a:pt x="16195" y="13090"/>
                    <a:pt x="16037" y="12567"/>
                    <a:pt x="15730" y="12088"/>
                  </a:cubicBezTo>
                  <a:cubicBezTo>
                    <a:pt x="15434" y="11618"/>
                    <a:pt x="15017" y="11194"/>
                    <a:pt x="14503" y="10840"/>
                  </a:cubicBezTo>
                  <a:cubicBezTo>
                    <a:pt x="13978" y="10484"/>
                    <a:pt x="13368" y="10204"/>
                    <a:pt x="12704" y="10014"/>
                  </a:cubicBezTo>
                  <a:cubicBezTo>
                    <a:pt x="12009" y="9812"/>
                    <a:pt x="11269" y="9709"/>
                    <a:pt x="10522" y="9711"/>
                  </a:cubicBezTo>
                  <a:cubicBezTo>
                    <a:pt x="9650" y="9711"/>
                    <a:pt x="8615" y="9839"/>
                    <a:pt x="7415" y="10094"/>
                  </a:cubicBezTo>
                  <a:cubicBezTo>
                    <a:pt x="6215" y="10350"/>
                    <a:pt x="4743" y="10826"/>
                    <a:pt x="2998" y="11525"/>
                  </a:cubicBezTo>
                  <a:lnTo>
                    <a:pt x="2998" y="0"/>
                  </a:lnTo>
                  <a:lnTo>
                    <a:pt x="19141" y="0"/>
                  </a:lnTo>
                  <a:lnTo>
                    <a:pt x="19141" y="3747"/>
                  </a:lnTo>
                  <a:lnTo>
                    <a:pt x="8455" y="3747"/>
                  </a:lnTo>
                  <a:lnTo>
                    <a:pt x="8455" y="6164"/>
                  </a:lnTo>
                  <a:cubicBezTo>
                    <a:pt x="9244" y="6039"/>
                    <a:pt x="10047" y="5972"/>
                    <a:pt x="10854" y="5962"/>
                  </a:cubicBezTo>
                  <a:cubicBezTo>
                    <a:pt x="12312" y="5953"/>
                    <a:pt x="13759" y="6158"/>
                    <a:pt x="15108" y="6566"/>
                  </a:cubicBezTo>
                  <a:cubicBezTo>
                    <a:pt x="16377" y="6950"/>
                    <a:pt x="17535" y="7511"/>
                    <a:pt x="18518" y="8218"/>
                  </a:cubicBezTo>
                  <a:cubicBezTo>
                    <a:pt x="19484" y="8920"/>
                    <a:pt x="20252" y="9755"/>
                    <a:pt x="20781" y="10676"/>
                  </a:cubicBezTo>
                  <a:cubicBezTo>
                    <a:pt x="21324" y="11618"/>
                    <a:pt x="21600" y="12633"/>
                    <a:pt x="21591" y="13657"/>
                  </a:cubicBezTo>
                  <a:close/>
                </a:path>
              </a:pathLst>
            </a:custGeom>
            <a:solidFill>
              <a:srgbClr val="31B4EB"/>
            </a:soli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60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Metin kutusu 84"/>
            <p:cNvSpPr txBox="1"/>
            <p:nvPr/>
          </p:nvSpPr>
          <p:spPr>
            <a:xfrm>
              <a:off x="5507172" y="5397320"/>
              <a:ext cx="17990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i="1" dirty="0" smtClean="0">
                  <a:solidFill>
                    <a:schemeClr val="bg1"/>
                  </a:solidFill>
                </a:rPr>
                <a:t>Hukuken zorunlu olması</a:t>
              </a:r>
              <a:endParaRPr lang="tr-TR" sz="24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up 8"/>
          <p:cNvGrpSpPr/>
          <p:nvPr/>
        </p:nvGrpSpPr>
        <p:grpSpPr>
          <a:xfrm>
            <a:off x="6431169" y="4365584"/>
            <a:ext cx="4418710" cy="2266980"/>
            <a:chOff x="6431169" y="4365584"/>
            <a:chExt cx="4418710" cy="2266980"/>
          </a:xfrm>
        </p:grpSpPr>
        <p:sp>
          <p:nvSpPr>
            <p:cNvPr id="49" name="Graphic 2"/>
            <p:cNvSpPr/>
            <p:nvPr/>
          </p:nvSpPr>
          <p:spPr>
            <a:xfrm>
              <a:off x="6431169" y="4365584"/>
              <a:ext cx="2891311" cy="1001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5704"/>
                  </a:lnTo>
                  <a:cubicBezTo>
                    <a:pt x="21600" y="13576"/>
                    <a:pt x="21002" y="11851"/>
                    <a:pt x="20265" y="11850"/>
                  </a:cubicBezTo>
                  <a:cubicBezTo>
                    <a:pt x="20265" y="11850"/>
                    <a:pt x="20265" y="11850"/>
                    <a:pt x="20265" y="11850"/>
                  </a:cubicBezTo>
                  <a:lnTo>
                    <a:pt x="1335" y="11850"/>
                  </a:lnTo>
                  <a:cubicBezTo>
                    <a:pt x="598" y="11850"/>
                    <a:pt x="0" y="10125"/>
                    <a:pt x="0" y="7996"/>
                  </a:cubicBezTo>
                  <a:lnTo>
                    <a:pt x="0" y="0"/>
                  </a:lnTo>
                </a:path>
              </a:pathLst>
            </a:custGeom>
            <a:ln w="76200">
              <a:solidFill>
                <a:srgbClr val="6B7778"/>
              </a:solidFill>
              <a:miter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60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raphic 2"/>
            <p:cNvSpPr/>
            <p:nvPr/>
          </p:nvSpPr>
          <p:spPr>
            <a:xfrm>
              <a:off x="8534884" y="5200069"/>
              <a:ext cx="2314995" cy="143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17" y="0"/>
                  </a:moveTo>
                  <a:lnTo>
                    <a:pt x="1797" y="0"/>
                  </a:lnTo>
                  <a:lnTo>
                    <a:pt x="0" y="4255"/>
                  </a:lnTo>
                  <a:cubicBezTo>
                    <a:pt x="308" y="4410"/>
                    <a:pt x="607" y="4610"/>
                    <a:pt x="893" y="4851"/>
                  </a:cubicBezTo>
                  <a:cubicBezTo>
                    <a:pt x="1527" y="5382"/>
                    <a:pt x="2095" y="6095"/>
                    <a:pt x="2570" y="6955"/>
                  </a:cubicBezTo>
                  <a:cubicBezTo>
                    <a:pt x="3040" y="7815"/>
                    <a:pt x="3413" y="8801"/>
                    <a:pt x="3673" y="9867"/>
                  </a:cubicBezTo>
                  <a:cubicBezTo>
                    <a:pt x="3944" y="10978"/>
                    <a:pt x="4082" y="12162"/>
                    <a:pt x="4079" y="13356"/>
                  </a:cubicBezTo>
                  <a:cubicBezTo>
                    <a:pt x="4081" y="14600"/>
                    <a:pt x="3927" y="15831"/>
                    <a:pt x="3628" y="16976"/>
                  </a:cubicBezTo>
                  <a:cubicBezTo>
                    <a:pt x="3338" y="18092"/>
                    <a:pt x="2924" y="19112"/>
                    <a:pt x="2406" y="19984"/>
                  </a:cubicBezTo>
                  <a:cubicBezTo>
                    <a:pt x="2030" y="20614"/>
                    <a:pt x="1602" y="21158"/>
                    <a:pt x="1134" y="21600"/>
                  </a:cubicBezTo>
                  <a:lnTo>
                    <a:pt x="14917" y="21600"/>
                  </a:lnTo>
                  <a:cubicBezTo>
                    <a:pt x="18608" y="21600"/>
                    <a:pt x="21600" y="16764"/>
                    <a:pt x="21600" y="10799"/>
                  </a:cubicBezTo>
                  <a:cubicBezTo>
                    <a:pt x="21600" y="4836"/>
                    <a:pt x="18608" y="0"/>
                    <a:pt x="14917" y="0"/>
                  </a:cubicBezTo>
                  <a:close/>
                </a:path>
              </a:pathLst>
            </a:custGeom>
            <a:solidFill>
              <a:srgbClr val="7C60C7"/>
            </a:soli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60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raphic 2"/>
            <p:cNvSpPr/>
            <p:nvPr/>
          </p:nvSpPr>
          <p:spPr>
            <a:xfrm>
              <a:off x="7818089" y="5135308"/>
              <a:ext cx="1071177" cy="1497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93" extrusionOk="0">
                  <a:moveTo>
                    <a:pt x="21565" y="13708"/>
                  </a:moveTo>
                  <a:cubicBezTo>
                    <a:pt x="21570" y="14738"/>
                    <a:pt x="21284" y="15756"/>
                    <a:pt x="20723" y="16704"/>
                  </a:cubicBezTo>
                  <a:cubicBezTo>
                    <a:pt x="20179" y="17638"/>
                    <a:pt x="19398" y="18491"/>
                    <a:pt x="18421" y="19220"/>
                  </a:cubicBezTo>
                  <a:cubicBezTo>
                    <a:pt x="17443" y="19946"/>
                    <a:pt x="16281" y="20533"/>
                    <a:pt x="14997" y="20949"/>
                  </a:cubicBezTo>
                  <a:cubicBezTo>
                    <a:pt x="13674" y="21380"/>
                    <a:pt x="12236" y="21599"/>
                    <a:pt x="10783" y="21593"/>
                  </a:cubicBezTo>
                  <a:cubicBezTo>
                    <a:pt x="9332" y="21600"/>
                    <a:pt x="7896" y="21387"/>
                    <a:pt x="6569" y="20969"/>
                  </a:cubicBezTo>
                  <a:cubicBezTo>
                    <a:pt x="2552" y="19706"/>
                    <a:pt x="-30" y="16853"/>
                    <a:pt x="0" y="13710"/>
                  </a:cubicBezTo>
                  <a:cubicBezTo>
                    <a:pt x="0" y="12772"/>
                    <a:pt x="188" y="11916"/>
                    <a:pt x="561" y="11139"/>
                  </a:cubicBezTo>
                  <a:cubicBezTo>
                    <a:pt x="949" y="10343"/>
                    <a:pt x="1477" y="9586"/>
                    <a:pt x="2134" y="8887"/>
                  </a:cubicBezTo>
                  <a:lnTo>
                    <a:pt x="10500" y="0"/>
                  </a:lnTo>
                  <a:lnTo>
                    <a:pt x="17181" y="0"/>
                  </a:lnTo>
                  <a:lnTo>
                    <a:pt x="11622" y="5831"/>
                  </a:lnTo>
                  <a:cubicBezTo>
                    <a:pt x="13004" y="5904"/>
                    <a:pt x="14351" y="6177"/>
                    <a:pt x="15580" y="6635"/>
                  </a:cubicBezTo>
                  <a:cubicBezTo>
                    <a:pt x="16769" y="7076"/>
                    <a:pt x="17834" y="7669"/>
                    <a:pt x="18724" y="8385"/>
                  </a:cubicBezTo>
                  <a:cubicBezTo>
                    <a:pt x="19610" y="9103"/>
                    <a:pt x="20313" y="9926"/>
                    <a:pt x="20802" y="10818"/>
                  </a:cubicBezTo>
                  <a:cubicBezTo>
                    <a:pt x="21311" y="11738"/>
                    <a:pt x="21570" y="12719"/>
                    <a:pt x="21565" y="13708"/>
                  </a:cubicBezTo>
                  <a:close/>
                  <a:moveTo>
                    <a:pt x="16007" y="13708"/>
                  </a:moveTo>
                  <a:cubicBezTo>
                    <a:pt x="16015" y="13149"/>
                    <a:pt x="15862" y="12594"/>
                    <a:pt x="15558" y="12079"/>
                  </a:cubicBezTo>
                  <a:cubicBezTo>
                    <a:pt x="15278" y="11607"/>
                    <a:pt x="14890" y="11172"/>
                    <a:pt x="14407" y="10794"/>
                  </a:cubicBezTo>
                  <a:cubicBezTo>
                    <a:pt x="13938" y="10432"/>
                    <a:pt x="13376" y="10138"/>
                    <a:pt x="12751" y="9929"/>
                  </a:cubicBezTo>
                  <a:cubicBezTo>
                    <a:pt x="12138" y="9718"/>
                    <a:pt x="11466" y="9609"/>
                    <a:pt x="10785" y="9607"/>
                  </a:cubicBezTo>
                  <a:cubicBezTo>
                    <a:pt x="10116" y="9607"/>
                    <a:pt x="9456" y="9710"/>
                    <a:pt x="8848" y="9909"/>
                  </a:cubicBezTo>
                  <a:cubicBezTo>
                    <a:pt x="8227" y="10113"/>
                    <a:pt x="7665" y="10399"/>
                    <a:pt x="7193" y="10754"/>
                  </a:cubicBezTo>
                  <a:cubicBezTo>
                    <a:pt x="6692" y="11131"/>
                    <a:pt x="6301" y="11575"/>
                    <a:pt x="6042" y="12060"/>
                  </a:cubicBezTo>
                  <a:cubicBezTo>
                    <a:pt x="5757" y="12586"/>
                    <a:pt x="5614" y="13145"/>
                    <a:pt x="5620" y="13709"/>
                  </a:cubicBezTo>
                  <a:cubicBezTo>
                    <a:pt x="5609" y="14280"/>
                    <a:pt x="5751" y="14847"/>
                    <a:pt x="6042" y="15378"/>
                  </a:cubicBezTo>
                  <a:cubicBezTo>
                    <a:pt x="6306" y="15856"/>
                    <a:pt x="6697" y="16292"/>
                    <a:pt x="7193" y="16664"/>
                  </a:cubicBezTo>
                  <a:cubicBezTo>
                    <a:pt x="7665" y="17018"/>
                    <a:pt x="8227" y="17305"/>
                    <a:pt x="8848" y="17508"/>
                  </a:cubicBezTo>
                  <a:cubicBezTo>
                    <a:pt x="9456" y="17707"/>
                    <a:pt x="10116" y="17810"/>
                    <a:pt x="10785" y="17809"/>
                  </a:cubicBezTo>
                  <a:cubicBezTo>
                    <a:pt x="11466" y="17808"/>
                    <a:pt x="12138" y="17699"/>
                    <a:pt x="12751" y="17488"/>
                  </a:cubicBezTo>
                  <a:cubicBezTo>
                    <a:pt x="13376" y="17279"/>
                    <a:pt x="13938" y="16985"/>
                    <a:pt x="14407" y="16623"/>
                  </a:cubicBezTo>
                  <a:cubicBezTo>
                    <a:pt x="14890" y="16244"/>
                    <a:pt x="15279" y="15810"/>
                    <a:pt x="15558" y="15337"/>
                  </a:cubicBezTo>
                  <a:cubicBezTo>
                    <a:pt x="15863" y="14822"/>
                    <a:pt x="16016" y="14268"/>
                    <a:pt x="16007" y="13708"/>
                  </a:cubicBezTo>
                  <a:close/>
                </a:path>
              </a:pathLst>
            </a:custGeom>
            <a:solidFill>
              <a:srgbClr val="7C60C7"/>
            </a:solidFill>
            <a:ln w="12700">
              <a:miter lim="400000"/>
            </a:ln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3600" dirty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Metin kutusu 85"/>
            <p:cNvSpPr txBox="1"/>
            <p:nvPr/>
          </p:nvSpPr>
          <p:spPr>
            <a:xfrm>
              <a:off x="8890011" y="5349010"/>
              <a:ext cx="179908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i="1" dirty="0" smtClean="0">
                  <a:solidFill>
                    <a:schemeClr val="bg1"/>
                  </a:solidFill>
                </a:rPr>
                <a:t>Parasal bir yükümlülük olması</a:t>
              </a:r>
              <a:endParaRPr lang="tr-TR" sz="24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up 1"/>
          <p:cNvGrpSpPr/>
          <p:nvPr/>
        </p:nvGrpSpPr>
        <p:grpSpPr>
          <a:xfrm>
            <a:off x="745219" y="3438590"/>
            <a:ext cx="10701563" cy="1071050"/>
            <a:chOff x="745219" y="3438590"/>
            <a:chExt cx="10701563" cy="1071050"/>
          </a:xfrm>
        </p:grpSpPr>
        <p:sp>
          <p:nvSpPr>
            <p:cNvPr id="64" name="Graphic 2"/>
            <p:cNvSpPr/>
            <p:nvPr/>
          </p:nvSpPr>
          <p:spPr>
            <a:xfrm>
              <a:off x="745219" y="3438590"/>
              <a:ext cx="10701563" cy="1071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75" y="0"/>
                  </a:moveTo>
                  <a:lnTo>
                    <a:pt x="2625" y="0"/>
                  </a:lnTo>
                  <a:cubicBezTo>
                    <a:pt x="1181" y="0"/>
                    <a:pt x="0" y="4860"/>
                    <a:pt x="0" y="10800"/>
                  </a:cubicBezTo>
                  <a:cubicBezTo>
                    <a:pt x="0" y="16740"/>
                    <a:pt x="1181" y="21600"/>
                    <a:pt x="2625" y="21600"/>
                  </a:cubicBezTo>
                  <a:lnTo>
                    <a:pt x="18975" y="21600"/>
                  </a:lnTo>
                  <a:cubicBezTo>
                    <a:pt x="20419" y="21600"/>
                    <a:pt x="21600" y="16740"/>
                    <a:pt x="21600" y="10800"/>
                  </a:cubicBezTo>
                  <a:cubicBezTo>
                    <a:pt x="21600" y="4860"/>
                    <a:pt x="20419" y="0"/>
                    <a:pt x="18975" y="0"/>
                  </a:cubicBezTo>
                  <a:close/>
                </a:path>
              </a:pathLst>
            </a:custGeom>
            <a:gradFill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1829608"/>
            </a:gradFill>
            <a:ln w="25400">
              <a:solidFill>
                <a:srgbClr val="FFFFFF"/>
              </a:solidFill>
              <a:miter lim="400000"/>
            </a:ln>
            <a:effectLst>
              <a:outerShdw blurRad="1193800" dist="635000" dir="2767676" rotWithShape="0">
                <a:srgbClr val="000000">
                  <a:alpha val="35229"/>
                </a:srgbClr>
              </a:outerShdw>
            </a:effectLst>
          </p:spPr>
          <p:txBody>
            <a:bodyPr tIns="91439" bIns="91439" anchor="ctr"/>
            <a:lstStyle/>
            <a:p>
              <a:pPr algn="ctr" defTabSz="1828800">
                <a:defRPr sz="3600">
                  <a:solidFill>
                    <a:srgbClr val="FFFFFF"/>
                  </a:solidFill>
                  <a:latin typeface="Avenir Next Regular"/>
                  <a:ea typeface="Avenir Next Regular"/>
                  <a:cs typeface="Avenir Next Regular"/>
                  <a:sym typeface="Avenir Next Regular"/>
                </a:defRPr>
              </a:pPr>
              <a:endParaRPr sz="3600" dirty="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endParaRPr>
            </a:p>
          </p:txBody>
        </p:sp>
        <p:sp>
          <p:nvSpPr>
            <p:cNvPr id="79" name="Metin kutusu 78"/>
            <p:cNvSpPr txBox="1"/>
            <p:nvPr/>
          </p:nvSpPr>
          <p:spPr>
            <a:xfrm>
              <a:off x="1845557" y="3511305"/>
              <a:ext cx="85206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b="1" i="1" dirty="0">
                  <a:solidFill>
                    <a:srgbClr val="FF0000"/>
                  </a:solidFill>
                </a:rPr>
                <a:t>VERGİ</a:t>
              </a:r>
              <a:r>
                <a:rPr lang="tr-TR" sz="2800" i="1" dirty="0">
                  <a:solidFill>
                    <a:srgbClr val="472A87"/>
                  </a:solidFill>
                </a:rPr>
                <a:t> kamu hizmetlerini karşılamak amacıyla kişilerden ve kuruluşlardan kanun yoluyla toplanan paralardır.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1113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özyaşı Damlası 4"/>
          <p:cNvSpPr/>
          <p:nvPr/>
        </p:nvSpPr>
        <p:spPr>
          <a:xfrm>
            <a:off x="11622507" y="6320589"/>
            <a:ext cx="465220" cy="412904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54A52E3-E4D7-428E-BE9E-7D0AAB5D9382}" type="slidenum">
              <a:rPr lang="tr-TR" sz="1600">
                <a:solidFill>
                  <a:prstClr val="black"/>
                </a:solidFill>
                <a:latin typeface="Segoe Print" panose="02000600000000000000" pitchFamily="2" charset="0"/>
              </a:rPr>
              <a:pPr algn="ctr"/>
              <a:t>4</a:t>
            </a:fld>
            <a:endParaRPr lang="tr-TR" sz="1600" dirty="0">
              <a:solidFill>
                <a:prstClr val="black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658760" y="326756"/>
            <a:ext cx="57901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dirty="0">
                <a:solidFill>
                  <a:srgbClr val="2A95B7"/>
                </a:solidFill>
                <a:latin typeface="Kalam" panose="02000000000000000000" pitchFamily="2" charset="-94"/>
                <a:cs typeface="Kalam" panose="02000000000000000000" pitchFamily="2" charset="-94"/>
              </a:rPr>
              <a:t>NEDEN VERGİ ÖDEMELİYİZ?</a:t>
            </a:r>
          </a:p>
        </p:txBody>
      </p:sp>
      <p:grpSp>
        <p:nvGrpSpPr>
          <p:cNvPr id="23" name="Grup 22"/>
          <p:cNvGrpSpPr/>
          <p:nvPr/>
        </p:nvGrpSpPr>
        <p:grpSpPr>
          <a:xfrm>
            <a:off x="98713" y="171925"/>
            <a:ext cx="1671481" cy="1323377"/>
            <a:chOff x="98713" y="162093"/>
            <a:chExt cx="1671481" cy="1323377"/>
          </a:xfrm>
        </p:grpSpPr>
        <p:pic>
          <p:nvPicPr>
            <p:cNvPr id="21" name="Resim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942" r="49405"/>
            <a:stretch/>
          </p:blipFill>
          <p:spPr>
            <a:xfrm flipH="1">
              <a:off x="98713" y="162093"/>
              <a:ext cx="1671481" cy="1323377"/>
            </a:xfrm>
            <a:prstGeom prst="rect">
              <a:avLst/>
            </a:prstGeom>
          </p:spPr>
        </p:pic>
        <p:sp>
          <p:nvSpPr>
            <p:cNvPr id="22" name="Google Shape;1234;p48"/>
            <p:cNvSpPr/>
            <p:nvPr/>
          </p:nvSpPr>
          <p:spPr>
            <a:xfrm>
              <a:off x="98713" y="259354"/>
              <a:ext cx="560048" cy="565607"/>
            </a:xfrm>
            <a:custGeom>
              <a:avLst/>
              <a:gdLst/>
              <a:ahLst/>
              <a:cxnLst/>
              <a:rect l="l" t="t" r="r" b="b"/>
              <a:pathLst>
                <a:path w="17228" h="17399" extrusionOk="0">
                  <a:moveTo>
                    <a:pt x="14162" y="439"/>
                  </a:moveTo>
                  <a:lnTo>
                    <a:pt x="14478" y="512"/>
                  </a:lnTo>
                  <a:lnTo>
                    <a:pt x="14794" y="609"/>
                  </a:lnTo>
                  <a:lnTo>
                    <a:pt x="15111" y="755"/>
                  </a:lnTo>
                  <a:lnTo>
                    <a:pt x="15403" y="925"/>
                  </a:lnTo>
                  <a:lnTo>
                    <a:pt x="15670" y="1120"/>
                  </a:lnTo>
                  <a:lnTo>
                    <a:pt x="15914" y="1315"/>
                  </a:lnTo>
                  <a:lnTo>
                    <a:pt x="16108" y="1534"/>
                  </a:lnTo>
                  <a:lnTo>
                    <a:pt x="15987" y="1558"/>
                  </a:lnTo>
                  <a:lnTo>
                    <a:pt x="15889" y="1607"/>
                  </a:lnTo>
                  <a:lnTo>
                    <a:pt x="15816" y="1655"/>
                  </a:lnTo>
                  <a:lnTo>
                    <a:pt x="15792" y="1680"/>
                  </a:lnTo>
                  <a:lnTo>
                    <a:pt x="15768" y="1728"/>
                  </a:lnTo>
                  <a:lnTo>
                    <a:pt x="15768" y="1777"/>
                  </a:lnTo>
                  <a:lnTo>
                    <a:pt x="15792" y="1826"/>
                  </a:lnTo>
                  <a:lnTo>
                    <a:pt x="15865" y="1850"/>
                  </a:lnTo>
                  <a:lnTo>
                    <a:pt x="15938" y="1874"/>
                  </a:lnTo>
                  <a:lnTo>
                    <a:pt x="16230" y="1874"/>
                  </a:lnTo>
                  <a:lnTo>
                    <a:pt x="16352" y="1850"/>
                  </a:lnTo>
                  <a:lnTo>
                    <a:pt x="16546" y="2166"/>
                  </a:lnTo>
                  <a:lnTo>
                    <a:pt x="16254" y="2142"/>
                  </a:lnTo>
                  <a:lnTo>
                    <a:pt x="16011" y="2142"/>
                  </a:lnTo>
                  <a:lnTo>
                    <a:pt x="15987" y="2166"/>
                  </a:lnTo>
                  <a:lnTo>
                    <a:pt x="15987" y="2191"/>
                  </a:lnTo>
                  <a:lnTo>
                    <a:pt x="16133" y="2312"/>
                  </a:lnTo>
                  <a:lnTo>
                    <a:pt x="16303" y="2410"/>
                  </a:lnTo>
                  <a:lnTo>
                    <a:pt x="16473" y="2458"/>
                  </a:lnTo>
                  <a:lnTo>
                    <a:pt x="16668" y="2507"/>
                  </a:lnTo>
                  <a:lnTo>
                    <a:pt x="16717" y="2750"/>
                  </a:lnTo>
                  <a:lnTo>
                    <a:pt x="16741" y="2994"/>
                  </a:lnTo>
                  <a:lnTo>
                    <a:pt x="16522" y="2872"/>
                  </a:lnTo>
                  <a:lnTo>
                    <a:pt x="16352" y="2799"/>
                  </a:lnTo>
                  <a:lnTo>
                    <a:pt x="16181" y="2702"/>
                  </a:lnTo>
                  <a:lnTo>
                    <a:pt x="16011" y="2653"/>
                  </a:lnTo>
                  <a:lnTo>
                    <a:pt x="15792" y="2653"/>
                  </a:lnTo>
                  <a:lnTo>
                    <a:pt x="15768" y="2677"/>
                  </a:lnTo>
                  <a:lnTo>
                    <a:pt x="15768" y="2702"/>
                  </a:lnTo>
                  <a:lnTo>
                    <a:pt x="15768" y="2726"/>
                  </a:lnTo>
                  <a:lnTo>
                    <a:pt x="15889" y="2872"/>
                  </a:lnTo>
                  <a:lnTo>
                    <a:pt x="16035" y="2994"/>
                  </a:lnTo>
                  <a:lnTo>
                    <a:pt x="16327" y="3213"/>
                  </a:lnTo>
                  <a:lnTo>
                    <a:pt x="16522" y="3334"/>
                  </a:lnTo>
                  <a:lnTo>
                    <a:pt x="16619" y="3407"/>
                  </a:lnTo>
                  <a:lnTo>
                    <a:pt x="16717" y="3456"/>
                  </a:lnTo>
                  <a:lnTo>
                    <a:pt x="16692" y="3651"/>
                  </a:lnTo>
                  <a:lnTo>
                    <a:pt x="16619" y="3845"/>
                  </a:lnTo>
                  <a:lnTo>
                    <a:pt x="16400" y="3602"/>
                  </a:lnTo>
                  <a:lnTo>
                    <a:pt x="16133" y="3407"/>
                  </a:lnTo>
                  <a:lnTo>
                    <a:pt x="15987" y="3310"/>
                  </a:lnTo>
                  <a:lnTo>
                    <a:pt x="15841" y="3237"/>
                  </a:lnTo>
                  <a:lnTo>
                    <a:pt x="15695" y="3188"/>
                  </a:lnTo>
                  <a:lnTo>
                    <a:pt x="15524" y="3164"/>
                  </a:lnTo>
                  <a:lnTo>
                    <a:pt x="15476" y="3188"/>
                  </a:lnTo>
                  <a:lnTo>
                    <a:pt x="15476" y="3213"/>
                  </a:lnTo>
                  <a:lnTo>
                    <a:pt x="15476" y="3237"/>
                  </a:lnTo>
                  <a:lnTo>
                    <a:pt x="15500" y="3261"/>
                  </a:lnTo>
                  <a:lnTo>
                    <a:pt x="15597" y="3359"/>
                  </a:lnTo>
                  <a:lnTo>
                    <a:pt x="15695" y="3432"/>
                  </a:lnTo>
                  <a:lnTo>
                    <a:pt x="15987" y="3699"/>
                  </a:lnTo>
                  <a:lnTo>
                    <a:pt x="16230" y="3918"/>
                  </a:lnTo>
                  <a:lnTo>
                    <a:pt x="16449" y="4162"/>
                  </a:lnTo>
                  <a:lnTo>
                    <a:pt x="16473" y="4186"/>
                  </a:lnTo>
                  <a:lnTo>
                    <a:pt x="16254" y="4526"/>
                  </a:lnTo>
                  <a:lnTo>
                    <a:pt x="16206" y="4453"/>
                  </a:lnTo>
                  <a:lnTo>
                    <a:pt x="16133" y="4380"/>
                  </a:lnTo>
                  <a:lnTo>
                    <a:pt x="15962" y="4259"/>
                  </a:lnTo>
                  <a:lnTo>
                    <a:pt x="15646" y="4040"/>
                  </a:lnTo>
                  <a:lnTo>
                    <a:pt x="15403" y="3821"/>
                  </a:lnTo>
                  <a:lnTo>
                    <a:pt x="15159" y="3626"/>
                  </a:lnTo>
                  <a:lnTo>
                    <a:pt x="15111" y="3626"/>
                  </a:lnTo>
                  <a:lnTo>
                    <a:pt x="15062" y="3651"/>
                  </a:lnTo>
                  <a:lnTo>
                    <a:pt x="15013" y="3724"/>
                  </a:lnTo>
                  <a:lnTo>
                    <a:pt x="15013" y="3821"/>
                  </a:lnTo>
                  <a:lnTo>
                    <a:pt x="15013" y="3894"/>
                  </a:lnTo>
                  <a:lnTo>
                    <a:pt x="15038" y="3991"/>
                  </a:lnTo>
                  <a:lnTo>
                    <a:pt x="15135" y="4137"/>
                  </a:lnTo>
                  <a:lnTo>
                    <a:pt x="15257" y="4283"/>
                  </a:lnTo>
                  <a:lnTo>
                    <a:pt x="15427" y="4453"/>
                  </a:lnTo>
                  <a:lnTo>
                    <a:pt x="15622" y="4599"/>
                  </a:lnTo>
                  <a:lnTo>
                    <a:pt x="15816" y="4745"/>
                  </a:lnTo>
                  <a:lnTo>
                    <a:pt x="15914" y="4818"/>
                  </a:lnTo>
                  <a:lnTo>
                    <a:pt x="16011" y="4843"/>
                  </a:lnTo>
                  <a:lnTo>
                    <a:pt x="15792" y="5135"/>
                  </a:lnTo>
                  <a:lnTo>
                    <a:pt x="14867" y="4162"/>
                  </a:lnTo>
                  <a:lnTo>
                    <a:pt x="13967" y="3213"/>
                  </a:lnTo>
                  <a:lnTo>
                    <a:pt x="13505" y="2750"/>
                  </a:lnTo>
                  <a:lnTo>
                    <a:pt x="13018" y="2288"/>
                  </a:lnTo>
                  <a:lnTo>
                    <a:pt x="12531" y="1850"/>
                  </a:lnTo>
                  <a:lnTo>
                    <a:pt x="12021" y="1461"/>
                  </a:lnTo>
                  <a:lnTo>
                    <a:pt x="12021" y="1388"/>
                  </a:lnTo>
                  <a:lnTo>
                    <a:pt x="12118" y="1315"/>
                  </a:lnTo>
                  <a:lnTo>
                    <a:pt x="12215" y="1242"/>
                  </a:lnTo>
                  <a:lnTo>
                    <a:pt x="12385" y="1047"/>
                  </a:lnTo>
                  <a:lnTo>
                    <a:pt x="12629" y="852"/>
                  </a:lnTo>
                  <a:lnTo>
                    <a:pt x="12921" y="682"/>
                  </a:lnTo>
                  <a:lnTo>
                    <a:pt x="13213" y="560"/>
                  </a:lnTo>
                  <a:lnTo>
                    <a:pt x="13505" y="463"/>
                  </a:lnTo>
                  <a:lnTo>
                    <a:pt x="13675" y="439"/>
                  </a:lnTo>
                  <a:close/>
                  <a:moveTo>
                    <a:pt x="11753" y="1704"/>
                  </a:moveTo>
                  <a:lnTo>
                    <a:pt x="11826" y="1850"/>
                  </a:lnTo>
                  <a:lnTo>
                    <a:pt x="11948" y="1972"/>
                  </a:lnTo>
                  <a:lnTo>
                    <a:pt x="12093" y="2069"/>
                  </a:lnTo>
                  <a:lnTo>
                    <a:pt x="12385" y="2288"/>
                  </a:lnTo>
                  <a:lnTo>
                    <a:pt x="12677" y="2531"/>
                  </a:lnTo>
                  <a:lnTo>
                    <a:pt x="12945" y="2823"/>
                  </a:lnTo>
                  <a:lnTo>
                    <a:pt x="13480" y="3383"/>
                  </a:lnTo>
                  <a:lnTo>
                    <a:pt x="14478" y="4453"/>
                  </a:lnTo>
                  <a:lnTo>
                    <a:pt x="15500" y="5500"/>
                  </a:lnTo>
                  <a:lnTo>
                    <a:pt x="15111" y="5962"/>
                  </a:lnTo>
                  <a:lnTo>
                    <a:pt x="14600" y="5500"/>
                  </a:lnTo>
                  <a:lnTo>
                    <a:pt x="14113" y="5013"/>
                  </a:lnTo>
                  <a:lnTo>
                    <a:pt x="13213" y="4016"/>
                  </a:lnTo>
                  <a:lnTo>
                    <a:pt x="12750" y="3529"/>
                  </a:lnTo>
                  <a:lnTo>
                    <a:pt x="12264" y="3018"/>
                  </a:lnTo>
                  <a:lnTo>
                    <a:pt x="11777" y="2556"/>
                  </a:lnTo>
                  <a:lnTo>
                    <a:pt x="11266" y="2093"/>
                  </a:lnTo>
                  <a:lnTo>
                    <a:pt x="11753" y="1704"/>
                  </a:lnTo>
                  <a:close/>
                  <a:moveTo>
                    <a:pt x="13724" y="5232"/>
                  </a:moveTo>
                  <a:lnTo>
                    <a:pt x="14235" y="5767"/>
                  </a:lnTo>
                  <a:lnTo>
                    <a:pt x="14794" y="6278"/>
                  </a:lnTo>
                  <a:lnTo>
                    <a:pt x="14575" y="6497"/>
                  </a:lnTo>
                  <a:lnTo>
                    <a:pt x="14259" y="6278"/>
                  </a:lnTo>
                  <a:lnTo>
                    <a:pt x="13967" y="6035"/>
                  </a:lnTo>
                  <a:lnTo>
                    <a:pt x="13699" y="5792"/>
                  </a:lnTo>
                  <a:lnTo>
                    <a:pt x="13432" y="5573"/>
                  </a:lnTo>
                  <a:lnTo>
                    <a:pt x="13724" y="5232"/>
                  </a:lnTo>
                  <a:close/>
                  <a:moveTo>
                    <a:pt x="13261" y="5767"/>
                  </a:moveTo>
                  <a:lnTo>
                    <a:pt x="13359" y="5913"/>
                  </a:lnTo>
                  <a:lnTo>
                    <a:pt x="13456" y="6059"/>
                  </a:lnTo>
                  <a:lnTo>
                    <a:pt x="13724" y="6303"/>
                  </a:lnTo>
                  <a:lnTo>
                    <a:pt x="13991" y="6546"/>
                  </a:lnTo>
                  <a:lnTo>
                    <a:pt x="14137" y="6668"/>
                  </a:lnTo>
                  <a:lnTo>
                    <a:pt x="14308" y="6765"/>
                  </a:lnTo>
                  <a:lnTo>
                    <a:pt x="14235" y="6814"/>
                  </a:lnTo>
                  <a:lnTo>
                    <a:pt x="14137" y="6692"/>
                  </a:lnTo>
                  <a:lnTo>
                    <a:pt x="13991" y="6595"/>
                  </a:lnTo>
                  <a:lnTo>
                    <a:pt x="13699" y="6400"/>
                  </a:lnTo>
                  <a:lnTo>
                    <a:pt x="13359" y="6230"/>
                  </a:lnTo>
                  <a:lnTo>
                    <a:pt x="13188" y="6132"/>
                  </a:lnTo>
                  <a:lnTo>
                    <a:pt x="13042" y="6011"/>
                  </a:lnTo>
                  <a:lnTo>
                    <a:pt x="13261" y="5767"/>
                  </a:lnTo>
                  <a:close/>
                  <a:moveTo>
                    <a:pt x="13018" y="6059"/>
                  </a:moveTo>
                  <a:lnTo>
                    <a:pt x="13188" y="6303"/>
                  </a:lnTo>
                  <a:lnTo>
                    <a:pt x="13286" y="6424"/>
                  </a:lnTo>
                  <a:lnTo>
                    <a:pt x="13407" y="6522"/>
                  </a:lnTo>
                  <a:lnTo>
                    <a:pt x="14040" y="7008"/>
                  </a:lnTo>
                  <a:lnTo>
                    <a:pt x="13699" y="7349"/>
                  </a:lnTo>
                  <a:lnTo>
                    <a:pt x="13675" y="7325"/>
                  </a:lnTo>
                  <a:lnTo>
                    <a:pt x="13505" y="7227"/>
                  </a:lnTo>
                  <a:lnTo>
                    <a:pt x="13334" y="7106"/>
                  </a:lnTo>
                  <a:lnTo>
                    <a:pt x="13018" y="6838"/>
                  </a:lnTo>
                  <a:lnTo>
                    <a:pt x="12799" y="6668"/>
                  </a:lnTo>
                  <a:lnTo>
                    <a:pt x="12702" y="6595"/>
                  </a:lnTo>
                  <a:lnTo>
                    <a:pt x="12580" y="6546"/>
                  </a:lnTo>
                  <a:lnTo>
                    <a:pt x="12799" y="6303"/>
                  </a:lnTo>
                  <a:lnTo>
                    <a:pt x="13018" y="6059"/>
                  </a:lnTo>
                  <a:close/>
                  <a:moveTo>
                    <a:pt x="12385" y="6716"/>
                  </a:moveTo>
                  <a:lnTo>
                    <a:pt x="12483" y="6838"/>
                  </a:lnTo>
                  <a:lnTo>
                    <a:pt x="12580" y="6935"/>
                  </a:lnTo>
                  <a:lnTo>
                    <a:pt x="12799" y="7130"/>
                  </a:lnTo>
                  <a:lnTo>
                    <a:pt x="13091" y="7398"/>
                  </a:lnTo>
                  <a:lnTo>
                    <a:pt x="13407" y="7617"/>
                  </a:lnTo>
                  <a:lnTo>
                    <a:pt x="13018" y="8006"/>
                  </a:lnTo>
                  <a:lnTo>
                    <a:pt x="12921" y="8079"/>
                  </a:lnTo>
                  <a:lnTo>
                    <a:pt x="12823" y="7909"/>
                  </a:lnTo>
                  <a:lnTo>
                    <a:pt x="12653" y="7763"/>
                  </a:lnTo>
                  <a:lnTo>
                    <a:pt x="12312" y="7495"/>
                  </a:lnTo>
                  <a:lnTo>
                    <a:pt x="12093" y="7325"/>
                  </a:lnTo>
                  <a:lnTo>
                    <a:pt x="11972" y="7252"/>
                  </a:lnTo>
                  <a:lnTo>
                    <a:pt x="11850" y="7179"/>
                  </a:lnTo>
                  <a:lnTo>
                    <a:pt x="12385" y="6716"/>
                  </a:lnTo>
                  <a:close/>
                  <a:moveTo>
                    <a:pt x="11631" y="7373"/>
                  </a:moveTo>
                  <a:lnTo>
                    <a:pt x="11729" y="7471"/>
                  </a:lnTo>
                  <a:lnTo>
                    <a:pt x="11850" y="7568"/>
                  </a:lnTo>
                  <a:lnTo>
                    <a:pt x="12093" y="7738"/>
                  </a:lnTo>
                  <a:lnTo>
                    <a:pt x="12434" y="8055"/>
                  </a:lnTo>
                  <a:lnTo>
                    <a:pt x="12556" y="8201"/>
                  </a:lnTo>
                  <a:lnTo>
                    <a:pt x="12702" y="8322"/>
                  </a:lnTo>
                  <a:lnTo>
                    <a:pt x="11948" y="9150"/>
                  </a:lnTo>
                  <a:lnTo>
                    <a:pt x="11680" y="8906"/>
                  </a:lnTo>
                  <a:lnTo>
                    <a:pt x="11364" y="8687"/>
                  </a:lnTo>
                  <a:lnTo>
                    <a:pt x="11072" y="8444"/>
                  </a:lnTo>
                  <a:lnTo>
                    <a:pt x="10780" y="8201"/>
                  </a:lnTo>
                  <a:lnTo>
                    <a:pt x="11096" y="7860"/>
                  </a:lnTo>
                  <a:lnTo>
                    <a:pt x="11193" y="7957"/>
                  </a:lnTo>
                  <a:lnTo>
                    <a:pt x="11291" y="8030"/>
                  </a:lnTo>
                  <a:lnTo>
                    <a:pt x="11461" y="8176"/>
                  </a:lnTo>
                  <a:lnTo>
                    <a:pt x="11777" y="8493"/>
                  </a:lnTo>
                  <a:lnTo>
                    <a:pt x="11972" y="8614"/>
                  </a:lnTo>
                  <a:lnTo>
                    <a:pt x="12166" y="8736"/>
                  </a:lnTo>
                  <a:lnTo>
                    <a:pt x="12288" y="8736"/>
                  </a:lnTo>
                  <a:lnTo>
                    <a:pt x="12337" y="8712"/>
                  </a:lnTo>
                  <a:lnTo>
                    <a:pt x="12361" y="8639"/>
                  </a:lnTo>
                  <a:lnTo>
                    <a:pt x="12361" y="8566"/>
                  </a:lnTo>
                  <a:lnTo>
                    <a:pt x="12337" y="8493"/>
                  </a:lnTo>
                  <a:lnTo>
                    <a:pt x="12118" y="8322"/>
                  </a:lnTo>
                  <a:lnTo>
                    <a:pt x="11899" y="8152"/>
                  </a:lnTo>
                  <a:lnTo>
                    <a:pt x="11461" y="7811"/>
                  </a:lnTo>
                  <a:lnTo>
                    <a:pt x="11291" y="7690"/>
                  </a:lnTo>
                  <a:lnTo>
                    <a:pt x="11631" y="7373"/>
                  </a:lnTo>
                  <a:close/>
                  <a:moveTo>
                    <a:pt x="10634" y="8371"/>
                  </a:moveTo>
                  <a:lnTo>
                    <a:pt x="10731" y="8541"/>
                  </a:lnTo>
                  <a:lnTo>
                    <a:pt x="10853" y="8687"/>
                  </a:lnTo>
                  <a:lnTo>
                    <a:pt x="10974" y="8809"/>
                  </a:lnTo>
                  <a:lnTo>
                    <a:pt x="11145" y="8931"/>
                  </a:lnTo>
                  <a:lnTo>
                    <a:pt x="11461" y="9150"/>
                  </a:lnTo>
                  <a:lnTo>
                    <a:pt x="11753" y="9369"/>
                  </a:lnTo>
                  <a:lnTo>
                    <a:pt x="11461" y="9685"/>
                  </a:lnTo>
                  <a:lnTo>
                    <a:pt x="11145" y="9442"/>
                  </a:lnTo>
                  <a:lnTo>
                    <a:pt x="10828" y="9198"/>
                  </a:lnTo>
                  <a:lnTo>
                    <a:pt x="10585" y="8955"/>
                  </a:lnTo>
                  <a:lnTo>
                    <a:pt x="10463" y="8833"/>
                  </a:lnTo>
                  <a:lnTo>
                    <a:pt x="10317" y="8736"/>
                  </a:lnTo>
                  <a:lnTo>
                    <a:pt x="10634" y="8371"/>
                  </a:lnTo>
                  <a:close/>
                  <a:moveTo>
                    <a:pt x="10196" y="8931"/>
                  </a:moveTo>
                  <a:lnTo>
                    <a:pt x="10269" y="9052"/>
                  </a:lnTo>
                  <a:lnTo>
                    <a:pt x="10366" y="9198"/>
                  </a:lnTo>
                  <a:lnTo>
                    <a:pt x="10609" y="9417"/>
                  </a:lnTo>
                  <a:lnTo>
                    <a:pt x="10901" y="9709"/>
                  </a:lnTo>
                  <a:lnTo>
                    <a:pt x="11072" y="9831"/>
                  </a:lnTo>
                  <a:lnTo>
                    <a:pt x="11242" y="9953"/>
                  </a:lnTo>
                  <a:lnTo>
                    <a:pt x="10415" y="10853"/>
                  </a:lnTo>
                  <a:lnTo>
                    <a:pt x="10317" y="10707"/>
                  </a:lnTo>
                  <a:lnTo>
                    <a:pt x="10196" y="10585"/>
                  </a:lnTo>
                  <a:lnTo>
                    <a:pt x="9904" y="10366"/>
                  </a:lnTo>
                  <a:lnTo>
                    <a:pt x="9636" y="10172"/>
                  </a:lnTo>
                  <a:lnTo>
                    <a:pt x="9466" y="10074"/>
                  </a:lnTo>
                  <a:lnTo>
                    <a:pt x="9320" y="10001"/>
                  </a:lnTo>
                  <a:lnTo>
                    <a:pt x="9563" y="9709"/>
                  </a:lnTo>
                  <a:lnTo>
                    <a:pt x="9782" y="9880"/>
                  </a:lnTo>
                  <a:lnTo>
                    <a:pt x="10001" y="10026"/>
                  </a:lnTo>
                  <a:lnTo>
                    <a:pt x="10244" y="10245"/>
                  </a:lnTo>
                  <a:lnTo>
                    <a:pt x="10390" y="10366"/>
                  </a:lnTo>
                  <a:lnTo>
                    <a:pt x="10536" y="10464"/>
                  </a:lnTo>
                  <a:lnTo>
                    <a:pt x="10609" y="10488"/>
                  </a:lnTo>
                  <a:lnTo>
                    <a:pt x="10658" y="10464"/>
                  </a:lnTo>
                  <a:lnTo>
                    <a:pt x="10731" y="10439"/>
                  </a:lnTo>
                  <a:lnTo>
                    <a:pt x="10780" y="10391"/>
                  </a:lnTo>
                  <a:lnTo>
                    <a:pt x="10804" y="10342"/>
                  </a:lnTo>
                  <a:lnTo>
                    <a:pt x="10828" y="10269"/>
                  </a:lnTo>
                  <a:lnTo>
                    <a:pt x="10804" y="10220"/>
                  </a:lnTo>
                  <a:lnTo>
                    <a:pt x="10755" y="10147"/>
                  </a:lnTo>
                  <a:lnTo>
                    <a:pt x="10220" y="9734"/>
                  </a:lnTo>
                  <a:lnTo>
                    <a:pt x="10001" y="9563"/>
                  </a:lnTo>
                  <a:lnTo>
                    <a:pt x="9904" y="9490"/>
                  </a:lnTo>
                  <a:lnTo>
                    <a:pt x="9782" y="9442"/>
                  </a:lnTo>
                  <a:lnTo>
                    <a:pt x="10196" y="8931"/>
                  </a:lnTo>
                  <a:close/>
                  <a:moveTo>
                    <a:pt x="9125" y="10245"/>
                  </a:moveTo>
                  <a:lnTo>
                    <a:pt x="9247" y="10342"/>
                  </a:lnTo>
                  <a:lnTo>
                    <a:pt x="9368" y="10415"/>
                  </a:lnTo>
                  <a:lnTo>
                    <a:pt x="9612" y="10585"/>
                  </a:lnTo>
                  <a:lnTo>
                    <a:pt x="9904" y="10829"/>
                  </a:lnTo>
                  <a:lnTo>
                    <a:pt x="10050" y="10950"/>
                  </a:lnTo>
                  <a:lnTo>
                    <a:pt x="10220" y="11048"/>
                  </a:lnTo>
                  <a:lnTo>
                    <a:pt x="9685" y="11583"/>
                  </a:lnTo>
                  <a:lnTo>
                    <a:pt x="9685" y="11534"/>
                  </a:lnTo>
                  <a:lnTo>
                    <a:pt x="9660" y="11437"/>
                  </a:lnTo>
                  <a:lnTo>
                    <a:pt x="9587" y="11364"/>
                  </a:lnTo>
                  <a:lnTo>
                    <a:pt x="9417" y="11218"/>
                  </a:lnTo>
                  <a:lnTo>
                    <a:pt x="9222" y="11023"/>
                  </a:lnTo>
                  <a:lnTo>
                    <a:pt x="9028" y="10853"/>
                  </a:lnTo>
                  <a:lnTo>
                    <a:pt x="8906" y="10756"/>
                  </a:lnTo>
                  <a:lnTo>
                    <a:pt x="8736" y="10683"/>
                  </a:lnTo>
                  <a:lnTo>
                    <a:pt x="8833" y="10585"/>
                  </a:lnTo>
                  <a:lnTo>
                    <a:pt x="9125" y="10245"/>
                  </a:lnTo>
                  <a:close/>
                  <a:moveTo>
                    <a:pt x="8468" y="10926"/>
                  </a:moveTo>
                  <a:lnTo>
                    <a:pt x="8687" y="11096"/>
                  </a:lnTo>
                  <a:lnTo>
                    <a:pt x="8930" y="11291"/>
                  </a:lnTo>
                  <a:lnTo>
                    <a:pt x="9052" y="11437"/>
                  </a:lnTo>
                  <a:lnTo>
                    <a:pt x="9198" y="11583"/>
                  </a:lnTo>
                  <a:lnTo>
                    <a:pt x="9271" y="11656"/>
                  </a:lnTo>
                  <a:lnTo>
                    <a:pt x="9344" y="11705"/>
                  </a:lnTo>
                  <a:lnTo>
                    <a:pt x="9441" y="11753"/>
                  </a:lnTo>
                  <a:lnTo>
                    <a:pt x="9539" y="11753"/>
                  </a:lnTo>
                  <a:lnTo>
                    <a:pt x="8468" y="12824"/>
                  </a:lnTo>
                  <a:lnTo>
                    <a:pt x="8152" y="12532"/>
                  </a:lnTo>
                  <a:lnTo>
                    <a:pt x="7811" y="12240"/>
                  </a:lnTo>
                  <a:lnTo>
                    <a:pt x="7470" y="11899"/>
                  </a:lnTo>
                  <a:lnTo>
                    <a:pt x="7349" y="11826"/>
                  </a:lnTo>
                  <a:lnTo>
                    <a:pt x="7738" y="11534"/>
                  </a:lnTo>
                  <a:lnTo>
                    <a:pt x="7860" y="11705"/>
                  </a:lnTo>
                  <a:lnTo>
                    <a:pt x="8006" y="11875"/>
                  </a:lnTo>
                  <a:lnTo>
                    <a:pt x="8371" y="12264"/>
                  </a:lnTo>
                  <a:lnTo>
                    <a:pt x="8517" y="12434"/>
                  </a:lnTo>
                  <a:lnTo>
                    <a:pt x="8590" y="12483"/>
                  </a:lnTo>
                  <a:lnTo>
                    <a:pt x="8687" y="12507"/>
                  </a:lnTo>
                  <a:lnTo>
                    <a:pt x="8736" y="12507"/>
                  </a:lnTo>
                  <a:lnTo>
                    <a:pt x="8809" y="12483"/>
                  </a:lnTo>
                  <a:lnTo>
                    <a:pt x="8833" y="12434"/>
                  </a:lnTo>
                  <a:lnTo>
                    <a:pt x="8857" y="12386"/>
                  </a:lnTo>
                  <a:lnTo>
                    <a:pt x="8857" y="12289"/>
                  </a:lnTo>
                  <a:lnTo>
                    <a:pt x="8809" y="12191"/>
                  </a:lnTo>
                  <a:lnTo>
                    <a:pt x="8760" y="12094"/>
                  </a:lnTo>
                  <a:lnTo>
                    <a:pt x="8663" y="11997"/>
                  </a:lnTo>
                  <a:lnTo>
                    <a:pt x="8492" y="11826"/>
                  </a:lnTo>
                  <a:lnTo>
                    <a:pt x="8322" y="11680"/>
                  </a:lnTo>
                  <a:lnTo>
                    <a:pt x="8152" y="11510"/>
                  </a:lnTo>
                  <a:lnTo>
                    <a:pt x="7957" y="11364"/>
                  </a:lnTo>
                  <a:lnTo>
                    <a:pt x="8468" y="10926"/>
                  </a:lnTo>
                  <a:close/>
                  <a:moveTo>
                    <a:pt x="11047" y="2312"/>
                  </a:moveTo>
                  <a:lnTo>
                    <a:pt x="11120" y="2434"/>
                  </a:lnTo>
                  <a:lnTo>
                    <a:pt x="11218" y="2531"/>
                  </a:lnTo>
                  <a:lnTo>
                    <a:pt x="11437" y="2750"/>
                  </a:lnTo>
                  <a:lnTo>
                    <a:pt x="11850" y="3213"/>
                  </a:lnTo>
                  <a:lnTo>
                    <a:pt x="11826" y="3213"/>
                  </a:lnTo>
                  <a:lnTo>
                    <a:pt x="11193" y="3748"/>
                  </a:lnTo>
                  <a:lnTo>
                    <a:pt x="10609" y="4283"/>
                  </a:lnTo>
                  <a:lnTo>
                    <a:pt x="10025" y="4867"/>
                  </a:lnTo>
                  <a:lnTo>
                    <a:pt x="9490" y="5500"/>
                  </a:lnTo>
                  <a:lnTo>
                    <a:pt x="9174" y="5865"/>
                  </a:lnTo>
                  <a:lnTo>
                    <a:pt x="8857" y="6254"/>
                  </a:lnTo>
                  <a:lnTo>
                    <a:pt x="8517" y="6595"/>
                  </a:lnTo>
                  <a:lnTo>
                    <a:pt x="8176" y="6935"/>
                  </a:lnTo>
                  <a:lnTo>
                    <a:pt x="7373" y="7617"/>
                  </a:lnTo>
                  <a:lnTo>
                    <a:pt x="6984" y="7933"/>
                  </a:lnTo>
                  <a:lnTo>
                    <a:pt x="6594" y="8274"/>
                  </a:lnTo>
                  <a:lnTo>
                    <a:pt x="6229" y="8639"/>
                  </a:lnTo>
                  <a:lnTo>
                    <a:pt x="5864" y="9004"/>
                  </a:lnTo>
                  <a:lnTo>
                    <a:pt x="5183" y="9782"/>
                  </a:lnTo>
                  <a:lnTo>
                    <a:pt x="4502" y="10537"/>
                  </a:lnTo>
                  <a:lnTo>
                    <a:pt x="4137" y="10902"/>
                  </a:lnTo>
                  <a:lnTo>
                    <a:pt x="3772" y="11242"/>
                  </a:lnTo>
                  <a:lnTo>
                    <a:pt x="3115" y="11802"/>
                  </a:lnTo>
                  <a:lnTo>
                    <a:pt x="2799" y="12118"/>
                  </a:lnTo>
                  <a:lnTo>
                    <a:pt x="2507" y="12434"/>
                  </a:lnTo>
                  <a:lnTo>
                    <a:pt x="2263" y="12702"/>
                  </a:lnTo>
                  <a:lnTo>
                    <a:pt x="2166" y="12848"/>
                  </a:lnTo>
                  <a:lnTo>
                    <a:pt x="2069" y="13018"/>
                  </a:lnTo>
                  <a:lnTo>
                    <a:pt x="1850" y="12824"/>
                  </a:lnTo>
                  <a:lnTo>
                    <a:pt x="1460" y="12459"/>
                  </a:lnTo>
                  <a:lnTo>
                    <a:pt x="1266" y="12264"/>
                  </a:lnTo>
                  <a:lnTo>
                    <a:pt x="1047" y="12118"/>
                  </a:lnTo>
                  <a:lnTo>
                    <a:pt x="1047" y="12070"/>
                  </a:lnTo>
                  <a:lnTo>
                    <a:pt x="1193" y="11997"/>
                  </a:lnTo>
                  <a:lnTo>
                    <a:pt x="1339" y="11924"/>
                  </a:lnTo>
                  <a:lnTo>
                    <a:pt x="1460" y="11826"/>
                  </a:lnTo>
                  <a:lnTo>
                    <a:pt x="1582" y="11705"/>
                  </a:lnTo>
                  <a:lnTo>
                    <a:pt x="2020" y="11218"/>
                  </a:lnTo>
                  <a:lnTo>
                    <a:pt x="2385" y="10853"/>
                  </a:lnTo>
                  <a:lnTo>
                    <a:pt x="2774" y="10537"/>
                  </a:lnTo>
                  <a:lnTo>
                    <a:pt x="3577" y="9880"/>
                  </a:lnTo>
                  <a:lnTo>
                    <a:pt x="3942" y="9539"/>
                  </a:lnTo>
                  <a:lnTo>
                    <a:pt x="4307" y="9198"/>
                  </a:lnTo>
                  <a:lnTo>
                    <a:pt x="5037" y="8468"/>
                  </a:lnTo>
                  <a:lnTo>
                    <a:pt x="5718" y="7738"/>
                  </a:lnTo>
                  <a:lnTo>
                    <a:pt x="6400" y="7008"/>
                  </a:lnTo>
                  <a:lnTo>
                    <a:pt x="7081" y="6303"/>
                  </a:lnTo>
                  <a:lnTo>
                    <a:pt x="7787" y="5621"/>
                  </a:lnTo>
                  <a:lnTo>
                    <a:pt x="8468" y="4940"/>
                  </a:lnTo>
                  <a:lnTo>
                    <a:pt x="9149" y="4259"/>
                  </a:lnTo>
                  <a:lnTo>
                    <a:pt x="10074" y="3261"/>
                  </a:lnTo>
                  <a:lnTo>
                    <a:pt x="10561" y="2775"/>
                  </a:lnTo>
                  <a:lnTo>
                    <a:pt x="11047" y="2312"/>
                  </a:lnTo>
                  <a:close/>
                  <a:moveTo>
                    <a:pt x="7154" y="11997"/>
                  </a:moveTo>
                  <a:lnTo>
                    <a:pt x="7203" y="12094"/>
                  </a:lnTo>
                  <a:lnTo>
                    <a:pt x="7251" y="12167"/>
                  </a:lnTo>
                  <a:lnTo>
                    <a:pt x="7422" y="12386"/>
                  </a:lnTo>
                  <a:lnTo>
                    <a:pt x="7592" y="12580"/>
                  </a:lnTo>
                  <a:lnTo>
                    <a:pt x="7884" y="12872"/>
                  </a:lnTo>
                  <a:lnTo>
                    <a:pt x="8030" y="12994"/>
                  </a:lnTo>
                  <a:lnTo>
                    <a:pt x="8200" y="13091"/>
                  </a:lnTo>
                  <a:lnTo>
                    <a:pt x="7835" y="13481"/>
                  </a:lnTo>
                  <a:lnTo>
                    <a:pt x="7811" y="13432"/>
                  </a:lnTo>
                  <a:lnTo>
                    <a:pt x="7787" y="13408"/>
                  </a:lnTo>
                  <a:lnTo>
                    <a:pt x="7616" y="13262"/>
                  </a:lnTo>
                  <a:lnTo>
                    <a:pt x="7446" y="13140"/>
                  </a:lnTo>
                  <a:lnTo>
                    <a:pt x="7251" y="13018"/>
                  </a:lnTo>
                  <a:lnTo>
                    <a:pt x="7057" y="12872"/>
                  </a:lnTo>
                  <a:lnTo>
                    <a:pt x="6716" y="12580"/>
                  </a:lnTo>
                  <a:lnTo>
                    <a:pt x="6643" y="12532"/>
                  </a:lnTo>
                  <a:lnTo>
                    <a:pt x="6594" y="12507"/>
                  </a:lnTo>
                  <a:lnTo>
                    <a:pt x="6862" y="12240"/>
                  </a:lnTo>
                  <a:lnTo>
                    <a:pt x="7154" y="11997"/>
                  </a:lnTo>
                  <a:close/>
                  <a:moveTo>
                    <a:pt x="6424" y="12702"/>
                  </a:moveTo>
                  <a:lnTo>
                    <a:pt x="6448" y="12775"/>
                  </a:lnTo>
                  <a:lnTo>
                    <a:pt x="6473" y="12848"/>
                  </a:lnTo>
                  <a:lnTo>
                    <a:pt x="6667" y="13043"/>
                  </a:lnTo>
                  <a:lnTo>
                    <a:pt x="6862" y="13213"/>
                  </a:lnTo>
                  <a:lnTo>
                    <a:pt x="7032" y="13359"/>
                  </a:lnTo>
                  <a:lnTo>
                    <a:pt x="7227" y="13481"/>
                  </a:lnTo>
                  <a:lnTo>
                    <a:pt x="7446" y="13602"/>
                  </a:lnTo>
                  <a:lnTo>
                    <a:pt x="7568" y="13627"/>
                  </a:lnTo>
                  <a:lnTo>
                    <a:pt x="7689" y="13627"/>
                  </a:lnTo>
                  <a:lnTo>
                    <a:pt x="7470" y="13846"/>
                  </a:lnTo>
                  <a:lnTo>
                    <a:pt x="7300" y="14040"/>
                  </a:lnTo>
                  <a:lnTo>
                    <a:pt x="7276" y="14016"/>
                  </a:lnTo>
                  <a:lnTo>
                    <a:pt x="6911" y="13797"/>
                  </a:lnTo>
                  <a:lnTo>
                    <a:pt x="6570" y="13554"/>
                  </a:lnTo>
                  <a:lnTo>
                    <a:pt x="6302" y="13335"/>
                  </a:lnTo>
                  <a:lnTo>
                    <a:pt x="6035" y="13164"/>
                  </a:lnTo>
                  <a:lnTo>
                    <a:pt x="6108" y="13043"/>
                  </a:lnTo>
                  <a:lnTo>
                    <a:pt x="6424" y="12702"/>
                  </a:lnTo>
                  <a:close/>
                  <a:moveTo>
                    <a:pt x="5889" y="13335"/>
                  </a:moveTo>
                  <a:lnTo>
                    <a:pt x="5962" y="13456"/>
                  </a:lnTo>
                  <a:lnTo>
                    <a:pt x="6059" y="13578"/>
                  </a:lnTo>
                  <a:lnTo>
                    <a:pt x="6278" y="13797"/>
                  </a:lnTo>
                  <a:lnTo>
                    <a:pt x="6643" y="14089"/>
                  </a:lnTo>
                  <a:lnTo>
                    <a:pt x="6813" y="14211"/>
                  </a:lnTo>
                  <a:lnTo>
                    <a:pt x="7032" y="14308"/>
                  </a:lnTo>
                  <a:lnTo>
                    <a:pt x="6692" y="14673"/>
                  </a:lnTo>
                  <a:lnTo>
                    <a:pt x="6619" y="14624"/>
                  </a:lnTo>
                  <a:lnTo>
                    <a:pt x="6497" y="14600"/>
                  </a:lnTo>
                  <a:lnTo>
                    <a:pt x="6375" y="14527"/>
                  </a:lnTo>
                  <a:lnTo>
                    <a:pt x="6254" y="14454"/>
                  </a:lnTo>
                  <a:lnTo>
                    <a:pt x="6132" y="14381"/>
                  </a:lnTo>
                  <a:lnTo>
                    <a:pt x="5913" y="14186"/>
                  </a:lnTo>
                  <a:lnTo>
                    <a:pt x="5718" y="14016"/>
                  </a:lnTo>
                  <a:lnTo>
                    <a:pt x="5597" y="13943"/>
                  </a:lnTo>
                  <a:lnTo>
                    <a:pt x="5451" y="13846"/>
                  </a:lnTo>
                  <a:lnTo>
                    <a:pt x="5889" y="13335"/>
                  </a:lnTo>
                  <a:close/>
                  <a:moveTo>
                    <a:pt x="12191" y="3553"/>
                  </a:moveTo>
                  <a:lnTo>
                    <a:pt x="12653" y="4040"/>
                  </a:lnTo>
                  <a:lnTo>
                    <a:pt x="13432" y="4916"/>
                  </a:lnTo>
                  <a:lnTo>
                    <a:pt x="13164" y="5208"/>
                  </a:lnTo>
                  <a:lnTo>
                    <a:pt x="12896" y="5500"/>
                  </a:lnTo>
                  <a:lnTo>
                    <a:pt x="12361" y="6108"/>
                  </a:lnTo>
                  <a:lnTo>
                    <a:pt x="12045" y="6424"/>
                  </a:lnTo>
                  <a:lnTo>
                    <a:pt x="11729" y="6716"/>
                  </a:lnTo>
                  <a:lnTo>
                    <a:pt x="11388" y="7008"/>
                  </a:lnTo>
                  <a:lnTo>
                    <a:pt x="11047" y="7300"/>
                  </a:lnTo>
                  <a:lnTo>
                    <a:pt x="10731" y="7617"/>
                  </a:lnTo>
                  <a:lnTo>
                    <a:pt x="10415" y="7957"/>
                  </a:lnTo>
                  <a:lnTo>
                    <a:pt x="9806" y="8687"/>
                  </a:lnTo>
                  <a:lnTo>
                    <a:pt x="9247" y="9417"/>
                  </a:lnTo>
                  <a:lnTo>
                    <a:pt x="8638" y="10147"/>
                  </a:lnTo>
                  <a:lnTo>
                    <a:pt x="8346" y="10464"/>
                  </a:lnTo>
                  <a:lnTo>
                    <a:pt x="8006" y="10756"/>
                  </a:lnTo>
                  <a:lnTo>
                    <a:pt x="7324" y="11340"/>
                  </a:lnTo>
                  <a:lnTo>
                    <a:pt x="6643" y="11899"/>
                  </a:lnTo>
                  <a:lnTo>
                    <a:pt x="6302" y="12191"/>
                  </a:lnTo>
                  <a:lnTo>
                    <a:pt x="6010" y="12532"/>
                  </a:lnTo>
                  <a:lnTo>
                    <a:pt x="5475" y="13164"/>
                  </a:lnTo>
                  <a:lnTo>
                    <a:pt x="4940" y="13773"/>
                  </a:lnTo>
                  <a:lnTo>
                    <a:pt x="4672" y="14016"/>
                  </a:lnTo>
                  <a:lnTo>
                    <a:pt x="4404" y="14235"/>
                  </a:lnTo>
                  <a:lnTo>
                    <a:pt x="4137" y="14454"/>
                  </a:lnTo>
                  <a:lnTo>
                    <a:pt x="4015" y="14600"/>
                  </a:lnTo>
                  <a:lnTo>
                    <a:pt x="3918" y="14722"/>
                  </a:lnTo>
                  <a:lnTo>
                    <a:pt x="3480" y="14284"/>
                  </a:lnTo>
                  <a:lnTo>
                    <a:pt x="3042" y="13846"/>
                  </a:lnTo>
                  <a:lnTo>
                    <a:pt x="2361" y="13262"/>
                  </a:lnTo>
                  <a:lnTo>
                    <a:pt x="2482" y="13164"/>
                  </a:lnTo>
                  <a:lnTo>
                    <a:pt x="2604" y="13043"/>
                  </a:lnTo>
                  <a:lnTo>
                    <a:pt x="2774" y="12799"/>
                  </a:lnTo>
                  <a:lnTo>
                    <a:pt x="3066" y="12507"/>
                  </a:lnTo>
                  <a:lnTo>
                    <a:pt x="3358" y="12216"/>
                  </a:lnTo>
                  <a:lnTo>
                    <a:pt x="3967" y="11680"/>
                  </a:lnTo>
                  <a:lnTo>
                    <a:pt x="4380" y="11315"/>
                  </a:lnTo>
                  <a:lnTo>
                    <a:pt x="4745" y="10950"/>
                  </a:lnTo>
                  <a:lnTo>
                    <a:pt x="5475" y="10172"/>
                  </a:lnTo>
                  <a:lnTo>
                    <a:pt x="6181" y="9393"/>
                  </a:lnTo>
                  <a:lnTo>
                    <a:pt x="6546" y="9004"/>
                  </a:lnTo>
                  <a:lnTo>
                    <a:pt x="6935" y="8614"/>
                  </a:lnTo>
                  <a:lnTo>
                    <a:pt x="7324" y="8274"/>
                  </a:lnTo>
                  <a:lnTo>
                    <a:pt x="7714" y="7933"/>
                  </a:lnTo>
                  <a:lnTo>
                    <a:pt x="8517" y="7276"/>
                  </a:lnTo>
                  <a:lnTo>
                    <a:pt x="8857" y="6935"/>
                  </a:lnTo>
                  <a:lnTo>
                    <a:pt x="9198" y="6595"/>
                  </a:lnTo>
                  <a:lnTo>
                    <a:pt x="9514" y="6205"/>
                  </a:lnTo>
                  <a:lnTo>
                    <a:pt x="9831" y="5840"/>
                  </a:lnTo>
                  <a:lnTo>
                    <a:pt x="10171" y="5427"/>
                  </a:lnTo>
                  <a:lnTo>
                    <a:pt x="10488" y="5062"/>
                  </a:lnTo>
                  <a:lnTo>
                    <a:pt x="10853" y="4697"/>
                  </a:lnTo>
                  <a:lnTo>
                    <a:pt x="11242" y="4356"/>
                  </a:lnTo>
                  <a:lnTo>
                    <a:pt x="11729" y="3967"/>
                  </a:lnTo>
                  <a:lnTo>
                    <a:pt x="11972" y="3772"/>
                  </a:lnTo>
                  <a:lnTo>
                    <a:pt x="12191" y="3553"/>
                  </a:lnTo>
                  <a:close/>
                  <a:moveTo>
                    <a:pt x="5232" y="14065"/>
                  </a:moveTo>
                  <a:lnTo>
                    <a:pt x="5353" y="14186"/>
                  </a:lnTo>
                  <a:lnTo>
                    <a:pt x="5451" y="14308"/>
                  </a:lnTo>
                  <a:lnTo>
                    <a:pt x="5645" y="14454"/>
                  </a:lnTo>
                  <a:lnTo>
                    <a:pt x="5816" y="14624"/>
                  </a:lnTo>
                  <a:lnTo>
                    <a:pt x="5986" y="14770"/>
                  </a:lnTo>
                  <a:lnTo>
                    <a:pt x="6181" y="14892"/>
                  </a:lnTo>
                  <a:lnTo>
                    <a:pt x="6375" y="14989"/>
                  </a:lnTo>
                  <a:lnTo>
                    <a:pt x="6108" y="15281"/>
                  </a:lnTo>
                  <a:lnTo>
                    <a:pt x="5937" y="15452"/>
                  </a:lnTo>
                  <a:lnTo>
                    <a:pt x="5937" y="15403"/>
                  </a:lnTo>
                  <a:lnTo>
                    <a:pt x="5889" y="15354"/>
                  </a:lnTo>
                  <a:lnTo>
                    <a:pt x="5597" y="15038"/>
                  </a:lnTo>
                  <a:lnTo>
                    <a:pt x="5280" y="14746"/>
                  </a:lnTo>
                  <a:lnTo>
                    <a:pt x="5086" y="14576"/>
                  </a:lnTo>
                  <a:lnTo>
                    <a:pt x="4964" y="14503"/>
                  </a:lnTo>
                  <a:lnTo>
                    <a:pt x="4867" y="14430"/>
                  </a:lnTo>
                  <a:lnTo>
                    <a:pt x="5037" y="14284"/>
                  </a:lnTo>
                  <a:lnTo>
                    <a:pt x="5232" y="14065"/>
                  </a:lnTo>
                  <a:close/>
                  <a:moveTo>
                    <a:pt x="852" y="15476"/>
                  </a:moveTo>
                  <a:lnTo>
                    <a:pt x="974" y="15598"/>
                  </a:lnTo>
                  <a:lnTo>
                    <a:pt x="1412" y="16036"/>
                  </a:lnTo>
                  <a:lnTo>
                    <a:pt x="1363" y="16011"/>
                  </a:lnTo>
                  <a:lnTo>
                    <a:pt x="1290" y="15987"/>
                  </a:lnTo>
                  <a:lnTo>
                    <a:pt x="852" y="15476"/>
                  </a:lnTo>
                  <a:close/>
                  <a:moveTo>
                    <a:pt x="4575" y="14673"/>
                  </a:moveTo>
                  <a:lnTo>
                    <a:pt x="4696" y="14795"/>
                  </a:lnTo>
                  <a:lnTo>
                    <a:pt x="4818" y="14892"/>
                  </a:lnTo>
                  <a:lnTo>
                    <a:pt x="5037" y="15087"/>
                  </a:lnTo>
                  <a:lnTo>
                    <a:pt x="5329" y="15354"/>
                  </a:lnTo>
                  <a:lnTo>
                    <a:pt x="5597" y="15622"/>
                  </a:lnTo>
                  <a:lnTo>
                    <a:pt x="5670" y="15671"/>
                  </a:lnTo>
                  <a:lnTo>
                    <a:pt x="5718" y="15671"/>
                  </a:lnTo>
                  <a:lnTo>
                    <a:pt x="5378" y="15987"/>
                  </a:lnTo>
                  <a:lnTo>
                    <a:pt x="5232" y="16109"/>
                  </a:lnTo>
                  <a:lnTo>
                    <a:pt x="5183" y="16060"/>
                  </a:lnTo>
                  <a:lnTo>
                    <a:pt x="5110" y="16036"/>
                  </a:lnTo>
                  <a:lnTo>
                    <a:pt x="4088" y="14916"/>
                  </a:lnTo>
                  <a:lnTo>
                    <a:pt x="4210" y="14868"/>
                  </a:lnTo>
                  <a:lnTo>
                    <a:pt x="4331" y="14819"/>
                  </a:lnTo>
                  <a:lnTo>
                    <a:pt x="4453" y="14746"/>
                  </a:lnTo>
                  <a:lnTo>
                    <a:pt x="4575" y="14673"/>
                  </a:lnTo>
                  <a:close/>
                  <a:moveTo>
                    <a:pt x="755" y="16230"/>
                  </a:moveTo>
                  <a:lnTo>
                    <a:pt x="1071" y="16498"/>
                  </a:lnTo>
                  <a:lnTo>
                    <a:pt x="1071" y="16522"/>
                  </a:lnTo>
                  <a:lnTo>
                    <a:pt x="998" y="16474"/>
                  </a:lnTo>
                  <a:lnTo>
                    <a:pt x="925" y="16449"/>
                  </a:lnTo>
                  <a:lnTo>
                    <a:pt x="852" y="16376"/>
                  </a:lnTo>
                  <a:lnTo>
                    <a:pt x="755" y="16230"/>
                  </a:lnTo>
                  <a:close/>
                  <a:moveTo>
                    <a:pt x="1047" y="12532"/>
                  </a:moveTo>
                  <a:lnTo>
                    <a:pt x="1168" y="12678"/>
                  </a:lnTo>
                  <a:lnTo>
                    <a:pt x="1314" y="12824"/>
                  </a:lnTo>
                  <a:lnTo>
                    <a:pt x="1582" y="13067"/>
                  </a:lnTo>
                  <a:lnTo>
                    <a:pt x="2166" y="13602"/>
                  </a:lnTo>
                  <a:lnTo>
                    <a:pt x="2750" y="14113"/>
                  </a:lnTo>
                  <a:lnTo>
                    <a:pt x="3018" y="14357"/>
                  </a:lnTo>
                  <a:lnTo>
                    <a:pt x="3261" y="14600"/>
                  </a:lnTo>
                  <a:lnTo>
                    <a:pt x="3723" y="15135"/>
                  </a:lnTo>
                  <a:lnTo>
                    <a:pt x="4185" y="15646"/>
                  </a:lnTo>
                  <a:lnTo>
                    <a:pt x="4672" y="16157"/>
                  </a:lnTo>
                  <a:lnTo>
                    <a:pt x="4404" y="16230"/>
                  </a:lnTo>
                  <a:lnTo>
                    <a:pt x="4112" y="16303"/>
                  </a:lnTo>
                  <a:lnTo>
                    <a:pt x="3553" y="16376"/>
                  </a:lnTo>
                  <a:lnTo>
                    <a:pt x="2969" y="16425"/>
                  </a:lnTo>
                  <a:lnTo>
                    <a:pt x="2409" y="16498"/>
                  </a:lnTo>
                  <a:lnTo>
                    <a:pt x="2288" y="16522"/>
                  </a:lnTo>
                  <a:lnTo>
                    <a:pt x="2263" y="16474"/>
                  </a:lnTo>
                  <a:lnTo>
                    <a:pt x="2142" y="16230"/>
                  </a:lnTo>
                  <a:lnTo>
                    <a:pt x="1996" y="16011"/>
                  </a:lnTo>
                  <a:lnTo>
                    <a:pt x="1801" y="15792"/>
                  </a:lnTo>
                  <a:lnTo>
                    <a:pt x="1606" y="15598"/>
                  </a:lnTo>
                  <a:lnTo>
                    <a:pt x="1168" y="15233"/>
                  </a:lnTo>
                  <a:lnTo>
                    <a:pt x="730" y="14892"/>
                  </a:lnTo>
                  <a:lnTo>
                    <a:pt x="779" y="14600"/>
                  </a:lnTo>
                  <a:lnTo>
                    <a:pt x="925" y="13262"/>
                  </a:lnTo>
                  <a:lnTo>
                    <a:pt x="1047" y="12532"/>
                  </a:lnTo>
                  <a:close/>
                  <a:moveTo>
                    <a:pt x="1436" y="16644"/>
                  </a:moveTo>
                  <a:lnTo>
                    <a:pt x="1533" y="16717"/>
                  </a:lnTo>
                  <a:lnTo>
                    <a:pt x="1387" y="16741"/>
                  </a:lnTo>
                  <a:lnTo>
                    <a:pt x="1436" y="16644"/>
                  </a:lnTo>
                  <a:close/>
                  <a:moveTo>
                    <a:pt x="536" y="16741"/>
                  </a:moveTo>
                  <a:lnTo>
                    <a:pt x="584" y="16766"/>
                  </a:lnTo>
                  <a:lnTo>
                    <a:pt x="609" y="16766"/>
                  </a:lnTo>
                  <a:lnTo>
                    <a:pt x="682" y="16814"/>
                  </a:lnTo>
                  <a:lnTo>
                    <a:pt x="779" y="16839"/>
                  </a:lnTo>
                  <a:lnTo>
                    <a:pt x="876" y="16839"/>
                  </a:lnTo>
                  <a:lnTo>
                    <a:pt x="974" y="16814"/>
                  </a:lnTo>
                  <a:lnTo>
                    <a:pt x="974" y="16839"/>
                  </a:lnTo>
                  <a:lnTo>
                    <a:pt x="755" y="16887"/>
                  </a:lnTo>
                  <a:lnTo>
                    <a:pt x="511" y="16936"/>
                  </a:lnTo>
                  <a:lnTo>
                    <a:pt x="536" y="16741"/>
                  </a:lnTo>
                  <a:close/>
                  <a:moveTo>
                    <a:pt x="13967" y="1"/>
                  </a:moveTo>
                  <a:lnTo>
                    <a:pt x="13602" y="25"/>
                  </a:lnTo>
                  <a:lnTo>
                    <a:pt x="13261" y="74"/>
                  </a:lnTo>
                  <a:lnTo>
                    <a:pt x="12945" y="195"/>
                  </a:lnTo>
                  <a:lnTo>
                    <a:pt x="12629" y="341"/>
                  </a:lnTo>
                  <a:lnTo>
                    <a:pt x="12337" y="560"/>
                  </a:lnTo>
                  <a:lnTo>
                    <a:pt x="12021" y="828"/>
                  </a:lnTo>
                  <a:lnTo>
                    <a:pt x="11875" y="974"/>
                  </a:lnTo>
                  <a:lnTo>
                    <a:pt x="11826" y="1071"/>
                  </a:lnTo>
                  <a:lnTo>
                    <a:pt x="11777" y="1169"/>
                  </a:lnTo>
                  <a:lnTo>
                    <a:pt x="11704" y="1193"/>
                  </a:lnTo>
                  <a:lnTo>
                    <a:pt x="11339" y="1485"/>
                  </a:lnTo>
                  <a:lnTo>
                    <a:pt x="10999" y="1777"/>
                  </a:lnTo>
                  <a:lnTo>
                    <a:pt x="10317" y="2385"/>
                  </a:lnTo>
                  <a:lnTo>
                    <a:pt x="9685" y="3042"/>
                  </a:lnTo>
                  <a:lnTo>
                    <a:pt x="9052" y="3699"/>
                  </a:lnTo>
                  <a:lnTo>
                    <a:pt x="8395" y="4405"/>
                  </a:lnTo>
                  <a:lnTo>
                    <a:pt x="7714" y="5086"/>
                  </a:lnTo>
                  <a:lnTo>
                    <a:pt x="7032" y="5743"/>
                  </a:lnTo>
                  <a:lnTo>
                    <a:pt x="6351" y="6449"/>
                  </a:lnTo>
                  <a:lnTo>
                    <a:pt x="4964" y="7933"/>
                  </a:lnTo>
                  <a:lnTo>
                    <a:pt x="4258" y="8663"/>
                  </a:lnTo>
                  <a:lnTo>
                    <a:pt x="3894" y="9004"/>
                  </a:lnTo>
                  <a:lnTo>
                    <a:pt x="3529" y="9344"/>
                  </a:lnTo>
                  <a:lnTo>
                    <a:pt x="2190" y="10537"/>
                  </a:lnTo>
                  <a:lnTo>
                    <a:pt x="1558" y="11145"/>
                  </a:lnTo>
                  <a:lnTo>
                    <a:pt x="925" y="11778"/>
                  </a:lnTo>
                  <a:lnTo>
                    <a:pt x="876" y="11753"/>
                  </a:lnTo>
                  <a:lnTo>
                    <a:pt x="803" y="11778"/>
                  </a:lnTo>
                  <a:lnTo>
                    <a:pt x="755" y="11802"/>
                  </a:lnTo>
                  <a:lnTo>
                    <a:pt x="706" y="11851"/>
                  </a:lnTo>
                  <a:lnTo>
                    <a:pt x="609" y="12118"/>
                  </a:lnTo>
                  <a:lnTo>
                    <a:pt x="511" y="12386"/>
                  </a:lnTo>
                  <a:lnTo>
                    <a:pt x="463" y="12702"/>
                  </a:lnTo>
                  <a:lnTo>
                    <a:pt x="414" y="12994"/>
                  </a:lnTo>
                  <a:lnTo>
                    <a:pt x="365" y="13627"/>
                  </a:lnTo>
                  <a:lnTo>
                    <a:pt x="292" y="14211"/>
                  </a:lnTo>
                  <a:lnTo>
                    <a:pt x="98" y="15646"/>
                  </a:lnTo>
                  <a:lnTo>
                    <a:pt x="25" y="16376"/>
                  </a:lnTo>
                  <a:lnTo>
                    <a:pt x="0" y="16717"/>
                  </a:lnTo>
                  <a:lnTo>
                    <a:pt x="0" y="17082"/>
                  </a:lnTo>
                  <a:lnTo>
                    <a:pt x="0" y="17155"/>
                  </a:lnTo>
                  <a:lnTo>
                    <a:pt x="25" y="17204"/>
                  </a:lnTo>
                  <a:lnTo>
                    <a:pt x="122" y="17277"/>
                  </a:lnTo>
                  <a:lnTo>
                    <a:pt x="219" y="17325"/>
                  </a:lnTo>
                  <a:lnTo>
                    <a:pt x="341" y="17325"/>
                  </a:lnTo>
                  <a:lnTo>
                    <a:pt x="438" y="17350"/>
                  </a:lnTo>
                  <a:lnTo>
                    <a:pt x="560" y="17374"/>
                  </a:lnTo>
                  <a:lnTo>
                    <a:pt x="803" y="17398"/>
                  </a:lnTo>
                  <a:lnTo>
                    <a:pt x="1047" y="17350"/>
                  </a:lnTo>
                  <a:lnTo>
                    <a:pt x="1339" y="17301"/>
                  </a:lnTo>
                  <a:lnTo>
                    <a:pt x="1874" y="17131"/>
                  </a:lnTo>
                  <a:lnTo>
                    <a:pt x="2312" y="17009"/>
                  </a:lnTo>
                  <a:lnTo>
                    <a:pt x="2677" y="16936"/>
                  </a:lnTo>
                  <a:lnTo>
                    <a:pt x="3018" y="16887"/>
                  </a:lnTo>
                  <a:lnTo>
                    <a:pt x="3723" y="16839"/>
                  </a:lnTo>
                  <a:lnTo>
                    <a:pt x="4088" y="16790"/>
                  </a:lnTo>
                  <a:lnTo>
                    <a:pt x="4429" y="16741"/>
                  </a:lnTo>
                  <a:lnTo>
                    <a:pt x="4769" y="16644"/>
                  </a:lnTo>
                  <a:lnTo>
                    <a:pt x="5110" y="16522"/>
                  </a:lnTo>
                  <a:lnTo>
                    <a:pt x="5159" y="16498"/>
                  </a:lnTo>
                  <a:lnTo>
                    <a:pt x="5207" y="16449"/>
                  </a:lnTo>
                  <a:lnTo>
                    <a:pt x="5353" y="16401"/>
                  </a:lnTo>
                  <a:lnTo>
                    <a:pt x="5499" y="16328"/>
                  </a:lnTo>
                  <a:lnTo>
                    <a:pt x="5645" y="16255"/>
                  </a:lnTo>
                  <a:lnTo>
                    <a:pt x="5791" y="16133"/>
                  </a:lnTo>
                  <a:lnTo>
                    <a:pt x="6035" y="15890"/>
                  </a:lnTo>
                  <a:lnTo>
                    <a:pt x="6254" y="15671"/>
                  </a:lnTo>
                  <a:lnTo>
                    <a:pt x="6959" y="14965"/>
                  </a:lnTo>
                  <a:lnTo>
                    <a:pt x="7641" y="14284"/>
                  </a:lnTo>
                  <a:lnTo>
                    <a:pt x="9101" y="12824"/>
                  </a:lnTo>
                  <a:lnTo>
                    <a:pt x="10536" y="11364"/>
                  </a:lnTo>
                  <a:lnTo>
                    <a:pt x="11218" y="10658"/>
                  </a:lnTo>
                  <a:lnTo>
                    <a:pt x="11875" y="9904"/>
                  </a:lnTo>
                  <a:lnTo>
                    <a:pt x="12531" y="9174"/>
                  </a:lnTo>
                  <a:lnTo>
                    <a:pt x="13213" y="8444"/>
                  </a:lnTo>
                  <a:lnTo>
                    <a:pt x="13870" y="7811"/>
                  </a:lnTo>
                  <a:lnTo>
                    <a:pt x="14527" y="7179"/>
                  </a:lnTo>
                  <a:lnTo>
                    <a:pt x="15184" y="6522"/>
                  </a:lnTo>
                  <a:lnTo>
                    <a:pt x="15500" y="6205"/>
                  </a:lnTo>
                  <a:lnTo>
                    <a:pt x="15816" y="5840"/>
                  </a:lnTo>
                  <a:lnTo>
                    <a:pt x="15889" y="5792"/>
                  </a:lnTo>
                  <a:lnTo>
                    <a:pt x="15987" y="5767"/>
                  </a:lnTo>
                  <a:lnTo>
                    <a:pt x="16060" y="5694"/>
                  </a:lnTo>
                  <a:lnTo>
                    <a:pt x="16108" y="5621"/>
                  </a:lnTo>
                  <a:lnTo>
                    <a:pt x="16133" y="5524"/>
                  </a:lnTo>
                  <a:lnTo>
                    <a:pt x="16376" y="5208"/>
                  </a:lnTo>
                  <a:lnTo>
                    <a:pt x="16595" y="4891"/>
                  </a:lnTo>
                  <a:lnTo>
                    <a:pt x="16814" y="4551"/>
                  </a:lnTo>
                  <a:lnTo>
                    <a:pt x="16984" y="4210"/>
                  </a:lnTo>
                  <a:lnTo>
                    <a:pt x="17106" y="3845"/>
                  </a:lnTo>
                  <a:lnTo>
                    <a:pt x="17203" y="3480"/>
                  </a:lnTo>
                  <a:lnTo>
                    <a:pt x="17228" y="3140"/>
                  </a:lnTo>
                  <a:lnTo>
                    <a:pt x="17203" y="2799"/>
                  </a:lnTo>
                  <a:lnTo>
                    <a:pt x="17130" y="2458"/>
                  </a:lnTo>
                  <a:lnTo>
                    <a:pt x="17009" y="2142"/>
                  </a:lnTo>
                  <a:lnTo>
                    <a:pt x="16863" y="1826"/>
                  </a:lnTo>
                  <a:lnTo>
                    <a:pt x="16668" y="1534"/>
                  </a:lnTo>
                  <a:lnTo>
                    <a:pt x="16449" y="1266"/>
                  </a:lnTo>
                  <a:lnTo>
                    <a:pt x="16230" y="998"/>
                  </a:lnTo>
                  <a:lnTo>
                    <a:pt x="15962" y="779"/>
                  </a:lnTo>
                  <a:lnTo>
                    <a:pt x="15670" y="560"/>
                  </a:lnTo>
                  <a:lnTo>
                    <a:pt x="15354" y="390"/>
                  </a:lnTo>
                  <a:lnTo>
                    <a:pt x="15013" y="244"/>
                  </a:lnTo>
                  <a:lnTo>
                    <a:pt x="14673" y="122"/>
                  </a:lnTo>
                  <a:lnTo>
                    <a:pt x="14332" y="49"/>
                  </a:lnTo>
                  <a:lnTo>
                    <a:pt x="13967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8" name="Metin kutusu 27"/>
          <p:cNvSpPr txBox="1"/>
          <p:nvPr/>
        </p:nvSpPr>
        <p:spPr>
          <a:xfrm>
            <a:off x="2085175" y="1225502"/>
            <a:ext cx="66264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i="1" dirty="0">
                <a:solidFill>
                  <a:srgbClr val="472A87"/>
                </a:solidFill>
              </a:rPr>
              <a:t>Eğitim sağlık savunma gibi temel kamu hizmetlerinin ve altyapı yatırımlarının yeterli düzeyde ve kalitede sunulabilmesi ancak vergiyle sağlanacak gelirle mümkündür.</a:t>
            </a:r>
          </a:p>
        </p:txBody>
      </p:sp>
      <p:sp>
        <p:nvSpPr>
          <p:cNvPr id="29" name="Metin kutusu 28"/>
          <p:cNvSpPr txBox="1"/>
          <p:nvPr/>
        </p:nvSpPr>
        <p:spPr>
          <a:xfrm>
            <a:off x="2085175" y="4030247"/>
            <a:ext cx="79411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i="1" dirty="0" smtClean="0">
                <a:solidFill>
                  <a:srgbClr val="472A87"/>
                </a:solidFill>
              </a:rPr>
              <a:t>Vatandaşların </a:t>
            </a:r>
            <a:r>
              <a:rPr lang="tr-TR" sz="2800" i="1" dirty="0">
                <a:solidFill>
                  <a:srgbClr val="472A87"/>
                </a:solidFill>
              </a:rPr>
              <a:t>geliri üzerinden ortaya çıkan vergiyi düzenli olarak ödemeleri ve harcamalardan sonra fiş fatura gibi belgeleri düzenlemeleri, almaları vergi gelirlerinde artış sağlar, bu da toplumsal refahı arttırır.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0" r="36730"/>
          <a:stretch/>
        </p:blipFill>
        <p:spPr>
          <a:xfrm>
            <a:off x="418421" y="3883332"/>
            <a:ext cx="1417320" cy="2267266"/>
          </a:xfrm>
          <a:prstGeom prst="rect">
            <a:avLst/>
          </a:prstGeom>
        </p:spPr>
      </p:pic>
      <p:grpSp>
        <p:nvGrpSpPr>
          <p:cNvPr id="9" name="Grup 8"/>
          <p:cNvGrpSpPr/>
          <p:nvPr/>
        </p:nvGrpSpPr>
        <p:grpSpPr>
          <a:xfrm>
            <a:off x="7684294" y="-2381"/>
            <a:ext cx="4507706" cy="3028582"/>
            <a:chOff x="7684294" y="-2381"/>
            <a:chExt cx="4507706" cy="3028582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9275" y="0"/>
              <a:ext cx="4192725" cy="3026201"/>
            </a:xfrm>
            <a:prstGeom prst="rect">
              <a:avLst/>
            </a:prstGeom>
          </p:spPr>
        </p:pic>
        <p:sp>
          <p:nvSpPr>
            <p:cNvPr id="4" name="Serbest Form 3"/>
            <p:cNvSpPr/>
            <p:nvPr/>
          </p:nvSpPr>
          <p:spPr>
            <a:xfrm>
              <a:off x="7684294" y="-2381"/>
              <a:ext cx="352425" cy="223837"/>
            </a:xfrm>
            <a:custGeom>
              <a:avLst/>
              <a:gdLst>
                <a:gd name="connsiteX0" fmla="*/ 311944 w 352425"/>
                <a:gd name="connsiteY0" fmla="*/ 223837 h 223837"/>
                <a:gd name="connsiteX1" fmla="*/ 0 w 352425"/>
                <a:gd name="connsiteY1" fmla="*/ 4762 h 223837"/>
                <a:gd name="connsiteX2" fmla="*/ 352425 w 352425"/>
                <a:gd name="connsiteY2" fmla="*/ 0 h 223837"/>
                <a:gd name="connsiteX3" fmla="*/ 311944 w 352425"/>
                <a:gd name="connsiteY3" fmla="*/ 223837 h 22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5" h="223837">
                  <a:moveTo>
                    <a:pt x="311944" y="223837"/>
                  </a:moveTo>
                  <a:lnTo>
                    <a:pt x="0" y="4762"/>
                  </a:lnTo>
                  <a:lnTo>
                    <a:pt x="352425" y="0"/>
                  </a:lnTo>
                  <a:lnTo>
                    <a:pt x="311944" y="223837"/>
                  </a:lnTo>
                  <a:close/>
                </a:path>
              </a:pathLst>
            </a:custGeom>
            <a:solidFill>
              <a:srgbClr val="2B2B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36" name="Resim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4" t="336" r="-1625" b="-336"/>
          <a:stretch/>
        </p:blipFill>
        <p:spPr>
          <a:xfrm>
            <a:off x="10245939" y="3883332"/>
            <a:ext cx="1769844" cy="2267266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70"/>
          <a:stretch/>
        </p:blipFill>
        <p:spPr>
          <a:xfrm>
            <a:off x="382848" y="880754"/>
            <a:ext cx="1548088" cy="226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68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özyaşı Damlası 4"/>
          <p:cNvSpPr/>
          <p:nvPr/>
        </p:nvSpPr>
        <p:spPr>
          <a:xfrm>
            <a:off x="11622507" y="6320589"/>
            <a:ext cx="465220" cy="412904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54A52E3-E4D7-428E-BE9E-7D0AAB5D9382}" type="slidenum">
              <a:rPr lang="tr-TR" sz="1600">
                <a:solidFill>
                  <a:prstClr val="black"/>
                </a:solidFill>
                <a:latin typeface="Segoe Print" panose="02000600000000000000" pitchFamily="2" charset="0"/>
              </a:rPr>
              <a:pPr algn="ctr"/>
              <a:t>5</a:t>
            </a:fld>
            <a:endParaRPr lang="tr-TR" sz="1600" dirty="0">
              <a:solidFill>
                <a:prstClr val="black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658760" y="326756"/>
            <a:ext cx="57901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dirty="0">
                <a:solidFill>
                  <a:srgbClr val="2A95B7"/>
                </a:solidFill>
                <a:latin typeface="Kalam" panose="02000000000000000000" pitchFamily="2" charset="-94"/>
                <a:cs typeface="Kalam" panose="02000000000000000000" pitchFamily="2" charset="-94"/>
              </a:rPr>
              <a:t>NEDEN VERGİ ÖDEMELİYİZ?</a:t>
            </a:r>
          </a:p>
        </p:txBody>
      </p:sp>
      <p:grpSp>
        <p:nvGrpSpPr>
          <p:cNvPr id="23" name="Grup 22"/>
          <p:cNvGrpSpPr/>
          <p:nvPr/>
        </p:nvGrpSpPr>
        <p:grpSpPr>
          <a:xfrm>
            <a:off x="98713" y="171925"/>
            <a:ext cx="1671481" cy="1323377"/>
            <a:chOff x="98713" y="162093"/>
            <a:chExt cx="1671481" cy="1323377"/>
          </a:xfrm>
        </p:grpSpPr>
        <p:pic>
          <p:nvPicPr>
            <p:cNvPr id="21" name="Resim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942" r="49405"/>
            <a:stretch/>
          </p:blipFill>
          <p:spPr>
            <a:xfrm flipH="1">
              <a:off x="98713" y="162093"/>
              <a:ext cx="1671481" cy="1323377"/>
            </a:xfrm>
            <a:prstGeom prst="rect">
              <a:avLst/>
            </a:prstGeom>
          </p:spPr>
        </p:pic>
        <p:sp>
          <p:nvSpPr>
            <p:cNvPr id="22" name="Google Shape;1234;p48"/>
            <p:cNvSpPr/>
            <p:nvPr/>
          </p:nvSpPr>
          <p:spPr>
            <a:xfrm>
              <a:off x="98713" y="259354"/>
              <a:ext cx="560048" cy="565607"/>
            </a:xfrm>
            <a:custGeom>
              <a:avLst/>
              <a:gdLst/>
              <a:ahLst/>
              <a:cxnLst/>
              <a:rect l="l" t="t" r="r" b="b"/>
              <a:pathLst>
                <a:path w="17228" h="17399" extrusionOk="0">
                  <a:moveTo>
                    <a:pt x="14162" y="439"/>
                  </a:moveTo>
                  <a:lnTo>
                    <a:pt x="14478" y="512"/>
                  </a:lnTo>
                  <a:lnTo>
                    <a:pt x="14794" y="609"/>
                  </a:lnTo>
                  <a:lnTo>
                    <a:pt x="15111" y="755"/>
                  </a:lnTo>
                  <a:lnTo>
                    <a:pt x="15403" y="925"/>
                  </a:lnTo>
                  <a:lnTo>
                    <a:pt x="15670" y="1120"/>
                  </a:lnTo>
                  <a:lnTo>
                    <a:pt x="15914" y="1315"/>
                  </a:lnTo>
                  <a:lnTo>
                    <a:pt x="16108" y="1534"/>
                  </a:lnTo>
                  <a:lnTo>
                    <a:pt x="15987" y="1558"/>
                  </a:lnTo>
                  <a:lnTo>
                    <a:pt x="15889" y="1607"/>
                  </a:lnTo>
                  <a:lnTo>
                    <a:pt x="15816" y="1655"/>
                  </a:lnTo>
                  <a:lnTo>
                    <a:pt x="15792" y="1680"/>
                  </a:lnTo>
                  <a:lnTo>
                    <a:pt x="15768" y="1728"/>
                  </a:lnTo>
                  <a:lnTo>
                    <a:pt x="15768" y="1777"/>
                  </a:lnTo>
                  <a:lnTo>
                    <a:pt x="15792" y="1826"/>
                  </a:lnTo>
                  <a:lnTo>
                    <a:pt x="15865" y="1850"/>
                  </a:lnTo>
                  <a:lnTo>
                    <a:pt x="15938" y="1874"/>
                  </a:lnTo>
                  <a:lnTo>
                    <a:pt x="16230" y="1874"/>
                  </a:lnTo>
                  <a:lnTo>
                    <a:pt x="16352" y="1850"/>
                  </a:lnTo>
                  <a:lnTo>
                    <a:pt x="16546" y="2166"/>
                  </a:lnTo>
                  <a:lnTo>
                    <a:pt x="16254" y="2142"/>
                  </a:lnTo>
                  <a:lnTo>
                    <a:pt x="16011" y="2142"/>
                  </a:lnTo>
                  <a:lnTo>
                    <a:pt x="15987" y="2166"/>
                  </a:lnTo>
                  <a:lnTo>
                    <a:pt x="15987" y="2191"/>
                  </a:lnTo>
                  <a:lnTo>
                    <a:pt x="16133" y="2312"/>
                  </a:lnTo>
                  <a:lnTo>
                    <a:pt x="16303" y="2410"/>
                  </a:lnTo>
                  <a:lnTo>
                    <a:pt x="16473" y="2458"/>
                  </a:lnTo>
                  <a:lnTo>
                    <a:pt x="16668" y="2507"/>
                  </a:lnTo>
                  <a:lnTo>
                    <a:pt x="16717" y="2750"/>
                  </a:lnTo>
                  <a:lnTo>
                    <a:pt x="16741" y="2994"/>
                  </a:lnTo>
                  <a:lnTo>
                    <a:pt x="16522" y="2872"/>
                  </a:lnTo>
                  <a:lnTo>
                    <a:pt x="16352" y="2799"/>
                  </a:lnTo>
                  <a:lnTo>
                    <a:pt x="16181" y="2702"/>
                  </a:lnTo>
                  <a:lnTo>
                    <a:pt x="16011" y="2653"/>
                  </a:lnTo>
                  <a:lnTo>
                    <a:pt x="15792" y="2653"/>
                  </a:lnTo>
                  <a:lnTo>
                    <a:pt x="15768" y="2677"/>
                  </a:lnTo>
                  <a:lnTo>
                    <a:pt x="15768" y="2702"/>
                  </a:lnTo>
                  <a:lnTo>
                    <a:pt x="15768" y="2726"/>
                  </a:lnTo>
                  <a:lnTo>
                    <a:pt x="15889" y="2872"/>
                  </a:lnTo>
                  <a:lnTo>
                    <a:pt x="16035" y="2994"/>
                  </a:lnTo>
                  <a:lnTo>
                    <a:pt x="16327" y="3213"/>
                  </a:lnTo>
                  <a:lnTo>
                    <a:pt x="16522" y="3334"/>
                  </a:lnTo>
                  <a:lnTo>
                    <a:pt x="16619" y="3407"/>
                  </a:lnTo>
                  <a:lnTo>
                    <a:pt x="16717" y="3456"/>
                  </a:lnTo>
                  <a:lnTo>
                    <a:pt x="16692" y="3651"/>
                  </a:lnTo>
                  <a:lnTo>
                    <a:pt x="16619" y="3845"/>
                  </a:lnTo>
                  <a:lnTo>
                    <a:pt x="16400" y="3602"/>
                  </a:lnTo>
                  <a:lnTo>
                    <a:pt x="16133" y="3407"/>
                  </a:lnTo>
                  <a:lnTo>
                    <a:pt x="15987" y="3310"/>
                  </a:lnTo>
                  <a:lnTo>
                    <a:pt x="15841" y="3237"/>
                  </a:lnTo>
                  <a:lnTo>
                    <a:pt x="15695" y="3188"/>
                  </a:lnTo>
                  <a:lnTo>
                    <a:pt x="15524" y="3164"/>
                  </a:lnTo>
                  <a:lnTo>
                    <a:pt x="15476" y="3188"/>
                  </a:lnTo>
                  <a:lnTo>
                    <a:pt x="15476" y="3213"/>
                  </a:lnTo>
                  <a:lnTo>
                    <a:pt x="15476" y="3237"/>
                  </a:lnTo>
                  <a:lnTo>
                    <a:pt x="15500" y="3261"/>
                  </a:lnTo>
                  <a:lnTo>
                    <a:pt x="15597" y="3359"/>
                  </a:lnTo>
                  <a:lnTo>
                    <a:pt x="15695" y="3432"/>
                  </a:lnTo>
                  <a:lnTo>
                    <a:pt x="15987" y="3699"/>
                  </a:lnTo>
                  <a:lnTo>
                    <a:pt x="16230" y="3918"/>
                  </a:lnTo>
                  <a:lnTo>
                    <a:pt x="16449" y="4162"/>
                  </a:lnTo>
                  <a:lnTo>
                    <a:pt x="16473" y="4186"/>
                  </a:lnTo>
                  <a:lnTo>
                    <a:pt x="16254" y="4526"/>
                  </a:lnTo>
                  <a:lnTo>
                    <a:pt x="16206" y="4453"/>
                  </a:lnTo>
                  <a:lnTo>
                    <a:pt x="16133" y="4380"/>
                  </a:lnTo>
                  <a:lnTo>
                    <a:pt x="15962" y="4259"/>
                  </a:lnTo>
                  <a:lnTo>
                    <a:pt x="15646" y="4040"/>
                  </a:lnTo>
                  <a:lnTo>
                    <a:pt x="15403" y="3821"/>
                  </a:lnTo>
                  <a:lnTo>
                    <a:pt x="15159" y="3626"/>
                  </a:lnTo>
                  <a:lnTo>
                    <a:pt x="15111" y="3626"/>
                  </a:lnTo>
                  <a:lnTo>
                    <a:pt x="15062" y="3651"/>
                  </a:lnTo>
                  <a:lnTo>
                    <a:pt x="15013" y="3724"/>
                  </a:lnTo>
                  <a:lnTo>
                    <a:pt x="15013" y="3821"/>
                  </a:lnTo>
                  <a:lnTo>
                    <a:pt x="15013" y="3894"/>
                  </a:lnTo>
                  <a:lnTo>
                    <a:pt x="15038" y="3991"/>
                  </a:lnTo>
                  <a:lnTo>
                    <a:pt x="15135" y="4137"/>
                  </a:lnTo>
                  <a:lnTo>
                    <a:pt x="15257" y="4283"/>
                  </a:lnTo>
                  <a:lnTo>
                    <a:pt x="15427" y="4453"/>
                  </a:lnTo>
                  <a:lnTo>
                    <a:pt x="15622" y="4599"/>
                  </a:lnTo>
                  <a:lnTo>
                    <a:pt x="15816" y="4745"/>
                  </a:lnTo>
                  <a:lnTo>
                    <a:pt x="15914" y="4818"/>
                  </a:lnTo>
                  <a:lnTo>
                    <a:pt x="16011" y="4843"/>
                  </a:lnTo>
                  <a:lnTo>
                    <a:pt x="15792" y="5135"/>
                  </a:lnTo>
                  <a:lnTo>
                    <a:pt x="14867" y="4162"/>
                  </a:lnTo>
                  <a:lnTo>
                    <a:pt x="13967" y="3213"/>
                  </a:lnTo>
                  <a:lnTo>
                    <a:pt x="13505" y="2750"/>
                  </a:lnTo>
                  <a:lnTo>
                    <a:pt x="13018" y="2288"/>
                  </a:lnTo>
                  <a:lnTo>
                    <a:pt x="12531" y="1850"/>
                  </a:lnTo>
                  <a:lnTo>
                    <a:pt x="12021" y="1461"/>
                  </a:lnTo>
                  <a:lnTo>
                    <a:pt x="12021" y="1388"/>
                  </a:lnTo>
                  <a:lnTo>
                    <a:pt x="12118" y="1315"/>
                  </a:lnTo>
                  <a:lnTo>
                    <a:pt x="12215" y="1242"/>
                  </a:lnTo>
                  <a:lnTo>
                    <a:pt x="12385" y="1047"/>
                  </a:lnTo>
                  <a:lnTo>
                    <a:pt x="12629" y="852"/>
                  </a:lnTo>
                  <a:lnTo>
                    <a:pt x="12921" y="682"/>
                  </a:lnTo>
                  <a:lnTo>
                    <a:pt x="13213" y="560"/>
                  </a:lnTo>
                  <a:lnTo>
                    <a:pt x="13505" y="463"/>
                  </a:lnTo>
                  <a:lnTo>
                    <a:pt x="13675" y="439"/>
                  </a:lnTo>
                  <a:close/>
                  <a:moveTo>
                    <a:pt x="11753" y="1704"/>
                  </a:moveTo>
                  <a:lnTo>
                    <a:pt x="11826" y="1850"/>
                  </a:lnTo>
                  <a:lnTo>
                    <a:pt x="11948" y="1972"/>
                  </a:lnTo>
                  <a:lnTo>
                    <a:pt x="12093" y="2069"/>
                  </a:lnTo>
                  <a:lnTo>
                    <a:pt x="12385" y="2288"/>
                  </a:lnTo>
                  <a:lnTo>
                    <a:pt x="12677" y="2531"/>
                  </a:lnTo>
                  <a:lnTo>
                    <a:pt x="12945" y="2823"/>
                  </a:lnTo>
                  <a:lnTo>
                    <a:pt x="13480" y="3383"/>
                  </a:lnTo>
                  <a:lnTo>
                    <a:pt x="14478" y="4453"/>
                  </a:lnTo>
                  <a:lnTo>
                    <a:pt x="15500" y="5500"/>
                  </a:lnTo>
                  <a:lnTo>
                    <a:pt x="15111" y="5962"/>
                  </a:lnTo>
                  <a:lnTo>
                    <a:pt x="14600" y="5500"/>
                  </a:lnTo>
                  <a:lnTo>
                    <a:pt x="14113" y="5013"/>
                  </a:lnTo>
                  <a:lnTo>
                    <a:pt x="13213" y="4016"/>
                  </a:lnTo>
                  <a:lnTo>
                    <a:pt x="12750" y="3529"/>
                  </a:lnTo>
                  <a:lnTo>
                    <a:pt x="12264" y="3018"/>
                  </a:lnTo>
                  <a:lnTo>
                    <a:pt x="11777" y="2556"/>
                  </a:lnTo>
                  <a:lnTo>
                    <a:pt x="11266" y="2093"/>
                  </a:lnTo>
                  <a:lnTo>
                    <a:pt x="11753" y="1704"/>
                  </a:lnTo>
                  <a:close/>
                  <a:moveTo>
                    <a:pt x="13724" y="5232"/>
                  </a:moveTo>
                  <a:lnTo>
                    <a:pt x="14235" y="5767"/>
                  </a:lnTo>
                  <a:lnTo>
                    <a:pt x="14794" y="6278"/>
                  </a:lnTo>
                  <a:lnTo>
                    <a:pt x="14575" y="6497"/>
                  </a:lnTo>
                  <a:lnTo>
                    <a:pt x="14259" y="6278"/>
                  </a:lnTo>
                  <a:lnTo>
                    <a:pt x="13967" y="6035"/>
                  </a:lnTo>
                  <a:lnTo>
                    <a:pt x="13699" y="5792"/>
                  </a:lnTo>
                  <a:lnTo>
                    <a:pt x="13432" y="5573"/>
                  </a:lnTo>
                  <a:lnTo>
                    <a:pt x="13724" y="5232"/>
                  </a:lnTo>
                  <a:close/>
                  <a:moveTo>
                    <a:pt x="13261" y="5767"/>
                  </a:moveTo>
                  <a:lnTo>
                    <a:pt x="13359" y="5913"/>
                  </a:lnTo>
                  <a:lnTo>
                    <a:pt x="13456" y="6059"/>
                  </a:lnTo>
                  <a:lnTo>
                    <a:pt x="13724" y="6303"/>
                  </a:lnTo>
                  <a:lnTo>
                    <a:pt x="13991" y="6546"/>
                  </a:lnTo>
                  <a:lnTo>
                    <a:pt x="14137" y="6668"/>
                  </a:lnTo>
                  <a:lnTo>
                    <a:pt x="14308" y="6765"/>
                  </a:lnTo>
                  <a:lnTo>
                    <a:pt x="14235" y="6814"/>
                  </a:lnTo>
                  <a:lnTo>
                    <a:pt x="14137" y="6692"/>
                  </a:lnTo>
                  <a:lnTo>
                    <a:pt x="13991" y="6595"/>
                  </a:lnTo>
                  <a:lnTo>
                    <a:pt x="13699" y="6400"/>
                  </a:lnTo>
                  <a:lnTo>
                    <a:pt x="13359" y="6230"/>
                  </a:lnTo>
                  <a:lnTo>
                    <a:pt x="13188" y="6132"/>
                  </a:lnTo>
                  <a:lnTo>
                    <a:pt x="13042" y="6011"/>
                  </a:lnTo>
                  <a:lnTo>
                    <a:pt x="13261" y="5767"/>
                  </a:lnTo>
                  <a:close/>
                  <a:moveTo>
                    <a:pt x="13018" y="6059"/>
                  </a:moveTo>
                  <a:lnTo>
                    <a:pt x="13188" y="6303"/>
                  </a:lnTo>
                  <a:lnTo>
                    <a:pt x="13286" y="6424"/>
                  </a:lnTo>
                  <a:lnTo>
                    <a:pt x="13407" y="6522"/>
                  </a:lnTo>
                  <a:lnTo>
                    <a:pt x="14040" y="7008"/>
                  </a:lnTo>
                  <a:lnTo>
                    <a:pt x="13699" y="7349"/>
                  </a:lnTo>
                  <a:lnTo>
                    <a:pt x="13675" y="7325"/>
                  </a:lnTo>
                  <a:lnTo>
                    <a:pt x="13505" y="7227"/>
                  </a:lnTo>
                  <a:lnTo>
                    <a:pt x="13334" y="7106"/>
                  </a:lnTo>
                  <a:lnTo>
                    <a:pt x="13018" y="6838"/>
                  </a:lnTo>
                  <a:lnTo>
                    <a:pt x="12799" y="6668"/>
                  </a:lnTo>
                  <a:lnTo>
                    <a:pt x="12702" y="6595"/>
                  </a:lnTo>
                  <a:lnTo>
                    <a:pt x="12580" y="6546"/>
                  </a:lnTo>
                  <a:lnTo>
                    <a:pt x="12799" y="6303"/>
                  </a:lnTo>
                  <a:lnTo>
                    <a:pt x="13018" y="6059"/>
                  </a:lnTo>
                  <a:close/>
                  <a:moveTo>
                    <a:pt x="12385" y="6716"/>
                  </a:moveTo>
                  <a:lnTo>
                    <a:pt x="12483" y="6838"/>
                  </a:lnTo>
                  <a:lnTo>
                    <a:pt x="12580" y="6935"/>
                  </a:lnTo>
                  <a:lnTo>
                    <a:pt x="12799" y="7130"/>
                  </a:lnTo>
                  <a:lnTo>
                    <a:pt x="13091" y="7398"/>
                  </a:lnTo>
                  <a:lnTo>
                    <a:pt x="13407" y="7617"/>
                  </a:lnTo>
                  <a:lnTo>
                    <a:pt x="13018" y="8006"/>
                  </a:lnTo>
                  <a:lnTo>
                    <a:pt x="12921" y="8079"/>
                  </a:lnTo>
                  <a:lnTo>
                    <a:pt x="12823" y="7909"/>
                  </a:lnTo>
                  <a:lnTo>
                    <a:pt x="12653" y="7763"/>
                  </a:lnTo>
                  <a:lnTo>
                    <a:pt x="12312" y="7495"/>
                  </a:lnTo>
                  <a:lnTo>
                    <a:pt x="12093" y="7325"/>
                  </a:lnTo>
                  <a:lnTo>
                    <a:pt x="11972" y="7252"/>
                  </a:lnTo>
                  <a:lnTo>
                    <a:pt x="11850" y="7179"/>
                  </a:lnTo>
                  <a:lnTo>
                    <a:pt x="12385" y="6716"/>
                  </a:lnTo>
                  <a:close/>
                  <a:moveTo>
                    <a:pt x="11631" y="7373"/>
                  </a:moveTo>
                  <a:lnTo>
                    <a:pt x="11729" y="7471"/>
                  </a:lnTo>
                  <a:lnTo>
                    <a:pt x="11850" y="7568"/>
                  </a:lnTo>
                  <a:lnTo>
                    <a:pt x="12093" y="7738"/>
                  </a:lnTo>
                  <a:lnTo>
                    <a:pt x="12434" y="8055"/>
                  </a:lnTo>
                  <a:lnTo>
                    <a:pt x="12556" y="8201"/>
                  </a:lnTo>
                  <a:lnTo>
                    <a:pt x="12702" y="8322"/>
                  </a:lnTo>
                  <a:lnTo>
                    <a:pt x="11948" y="9150"/>
                  </a:lnTo>
                  <a:lnTo>
                    <a:pt x="11680" y="8906"/>
                  </a:lnTo>
                  <a:lnTo>
                    <a:pt x="11364" y="8687"/>
                  </a:lnTo>
                  <a:lnTo>
                    <a:pt x="11072" y="8444"/>
                  </a:lnTo>
                  <a:lnTo>
                    <a:pt x="10780" y="8201"/>
                  </a:lnTo>
                  <a:lnTo>
                    <a:pt x="11096" y="7860"/>
                  </a:lnTo>
                  <a:lnTo>
                    <a:pt x="11193" y="7957"/>
                  </a:lnTo>
                  <a:lnTo>
                    <a:pt x="11291" y="8030"/>
                  </a:lnTo>
                  <a:lnTo>
                    <a:pt x="11461" y="8176"/>
                  </a:lnTo>
                  <a:lnTo>
                    <a:pt x="11777" y="8493"/>
                  </a:lnTo>
                  <a:lnTo>
                    <a:pt x="11972" y="8614"/>
                  </a:lnTo>
                  <a:lnTo>
                    <a:pt x="12166" y="8736"/>
                  </a:lnTo>
                  <a:lnTo>
                    <a:pt x="12288" y="8736"/>
                  </a:lnTo>
                  <a:lnTo>
                    <a:pt x="12337" y="8712"/>
                  </a:lnTo>
                  <a:lnTo>
                    <a:pt x="12361" y="8639"/>
                  </a:lnTo>
                  <a:lnTo>
                    <a:pt x="12361" y="8566"/>
                  </a:lnTo>
                  <a:lnTo>
                    <a:pt x="12337" y="8493"/>
                  </a:lnTo>
                  <a:lnTo>
                    <a:pt x="12118" y="8322"/>
                  </a:lnTo>
                  <a:lnTo>
                    <a:pt x="11899" y="8152"/>
                  </a:lnTo>
                  <a:lnTo>
                    <a:pt x="11461" y="7811"/>
                  </a:lnTo>
                  <a:lnTo>
                    <a:pt x="11291" y="7690"/>
                  </a:lnTo>
                  <a:lnTo>
                    <a:pt x="11631" y="7373"/>
                  </a:lnTo>
                  <a:close/>
                  <a:moveTo>
                    <a:pt x="10634" y="8371"/>
                  </a:moveTo>
                  <a:lnTo>
                    <a:pt x="10731" y="8541"/>
                  </a:lnTo>
                  <a:lnTo>
                    <a:pt x="10853" y="8687"/>
                  </a:lnTo>
                  <a:lnTo>
                    <a:pt x="10974" y="8809"/>
                  </a:lnTo>
                  <a:lnTo>
                    <a:pt x="11145" y="8931"/>
                  </a:lnTo>
                  <a:lnTo>
                    <a:pt x="11461" y="9150"/>
                  </a:lnTo>
                  <a:lnTo>
                    <a:pt x="11753" y="9369"/>
                  </a:lnTo>
                  <a:lnTo>
                    <a:pt x="11461" y="9685"/>
                  </a:lnTo>
                  <a:lnTo>
                    <a:pt x="11145" y="9442"/>
                  </a:lnTo>
                  <a:lnTo>
                    <a:pt x="10828" y="9198"/>
                  </a:lnTo>
                  <a:lnTo>
                    <a:pt x="10585" y="8955"/>
                  </a:lnTo>
                  <a:lnTo>
                    <a:pt x="10463" y="8833"/>
                  </a:lnTo>
                  <a:lnTo>
                    <a:pt x="10317" y="8736"/>
                  </a:lnTo>
                  <a:lnTo>
                    <a:pt x="10634" y="8371"/>
                  </a:lnTo>
                  <a:close/>
                  <a:moveTo>
                    <a:pt x="10196" y="8931"/>
                  </a:moveTo>
                  <a:lnTo>
                    <a:pt x="10269" y="9052"/>
                  </a:lnTo>
                  <a:lnTo>
                    <a:pt x="10366" y="9198"/>
                  </a:lnTo>
                  <a:lnTo>
                    <a:pt x="10609" y="9417"/>
                  </a:lnTo>
                  <a:lnTo>
                    <a:pt x="10901" y="9709"/>
                  </a:lnTo>
                  <a:lnTo>
                    <a:pt x="11072" y="9831"/>
                  </a:lnTo>
                  <a:lnTo>
                    <a:pt x="11242" y="9953"/>
                  </a:lnTo>
                  <a:lnTo>
                    <a:pt x="10415" y="10853"/>
                  </a:lnTo>
                  <a:lnTo>
                    <a:pt x="10317" y="10707"/>
                  </a:lnTo>
                  <a:lnTo>
                    <a:pt x="10196" y="10585"/>
                  </a:lnTo>
                  <a:lnTo>
                    <a:pt x="9904" y="10366"/>
                  </a:lnTo>
                  <a:lnTo>
                    <a:pt x="9636" y="10172"/>
                  </a:lnTo>
                  <a:lnTo>
                    <a:pt x="9466" y="10074"/>
                  </a:lnTo>
                  <a:lnTo>
                    <a:pt x="9320" y="10001"/>
                  </a:lnTo>
                  <a:lnTo>
                    <a:pt x="9563" y="9709"/>
                  </a:lnTo>
                  <a:lnTo>
                    <a:pt x="9782" y="9880"/>
                  </a:lnTo>
                  <a:lnTo>
                    <a:pt x="10001" y="10026"/>
                  </a:lnTo>
                  <a:lnTo>
                    <a:pt x="10244" y="10245"/>
                  </a:lnTo>
                  <a:lnTo>
                    <a:pt x="10390" y="10366"/>
                  </a:lnTo>
                  <a:lnTo>
                    <a:pt x="10536" y="10464"/>
                  </a:lnTo>
                  <a:lnTo>
                    <a:pt x="10609" y="10488"/>
                  </a:lnTo>
                  <a:lnTo>
                    <a:pt x="10658" y="10464"/>
                  </a:lnTo>
                  <a:lnTo>
                    <a:pt x="10731" y="10439"/>
                  </a:lnTo>
                  <a:lnTo>
                    <a:pt x="10780" y="10391"/>
                  </a:lnTo>
                  <a:lnTo>
                    <a:pt x="10804" y="10342"/>
                  </a:lnTo>
                  <a:lnTo>
                    <a:pt x="10828" y="10269"/>
                  </a:lnTo>
                  <a:lnTo>
                    <a:pt x="10804" y="10220"/>
                  </a:lnTo>
                  <a:lnTo>
                    <a:pt x="10755" y="10147"/>
                  </a:lnTo>
                  <a:lnTo>
                    <a:pt x="10220" y="9734"/>
                  </a:lnTo>
                  <a:lnTo>
                    <a:pt x="10001" y="9563"/>
                  </a:lnTo>
                  <a:lnTo>
                    <a:pt x="9904" y="9490"/>
                  </a:lnTo>
                  <a:lnTo>
                    <a:pt x="9782" y="9442"/>
                  </a:lnTo>
                  <a:lnTo>
                    <a:pt x="10196" y="8931"/>
                  </a:lnTo>
                  <a:close/>
                  <a:moveTo>
                    <a:pt x="9125" y="10245"/>
                  </a:moveTo>
                  <a:lnTo>
                    <a:pt x="9247" y="10342"/>
                  </a:lnTo>
                  <a:lnTo>
                    <a:pt x="9368" y="10415"/>
                  </a:lnTo>
                  <a:lnTo>
                    <a:pt x="9612" y="10585"/>
                  </a:lnTo>
                  <a:lnTo>
                    <a:pt x="9904" y="10829"/>
                  </a:lnTo>
                  <a:lnTo>
                    <a:pt x="10050" y="10950"/>
                  </a:lnTo>
                  <a:lnTo>
                    <a:pt x="10220" y="11048"/>
                  </a:lnTo>
                  <a:lnTo>
                    <a:pt x="9685" y="11583"/>
                  </a:lnTo>
                  <a:lnTo>
                    <a:pt x="9685" y="11534"/>
                  </a:lnTo>
                  <a:lnTo>
                    <a:pt x="9660" y="11437"/>
                  </a:lnTo>
                  <a:lnTo>
                    <a:pt x="9587" y="11364"/>
                  </a:lnTo>
                  <a:lnTo>
                    <a:pt x="9417" y="11218"/>
                  </a:lnTo>
                  <a:lnTo>
                    <a:pt x="9222" y="11023"/>
                  </a:lnTo>
                  <a:lnTo>
                    <a:pt x="9028" y="10853"/>
                  </a:lnTo>
                  <a:lnTo>
                    <a:pt x="8906" y="10756"/>
                  </a:lnTo>
                  <a:lnTo>
                    <a:pt x="8736" y="10683"/>
                  </a:lnTo>
                  <a:lnTo>
                    <a:pt x="8833" y="10585"/>
                  </a:lnTo>
                  <a:lnTo>
                    <a:pt x="9125" y="10245"/>
                  </a:lnTo>
                  <a:close/>
                  <a:moveTo>
                    <a:pt x="8468" y="10926"/>
                  </a:moveTo>
                  <a:lnTo>
                    <a:pt x="8687" y="11096"/>
                  </a:lnTo>
                  <a:lnTo>
                    <a:pt x="8930" y="11291"/>
                  </a:lnTo>
                  <a:lnTo>
                    <a:pt x="9052" y="11437"/>
                  </a:lnTo>
                  <a:lnTo>
                    <a:pt x="9198" y="11583"/>
                  </a:lnTo>
                  <a:lnTo>
                    <a:pt x="9271" y="11656"/>
                  </a:lnTo>
                  <a:lnTo>
                    <a:pt x="9344" y="11705"/>
                  </a:lnTo>
                  <a:lnTo>
                    <a:pt x="9441" y="11753"/>
                  </a:lnTo>
                  <a:lnTo>
                    <a:pt x="9539" y="11753"/>
                  </a:lnTo>
                  <a:lnTo>
                    <a:pt x="8468" y="12824"/>
                  </a:lnTo>
                  <a:lnTo>
                    <a:pt x="8152" y="12532"/>
                  </a:lnTo>
                  <a:lnTo>
                    <a:pt x="7811" y="12240"/>
                  </a:lnTo>
                  <a:lnTo>
                    <a:pt x="7470" y="11899"/>
                  </a:lnTo>
                  <a:lnTo>
                    <a:pt x="7349" y="11826"/>
                  </a:lnTo>
                  <a:lnTo>
                    <a:pt x="7738" y="11534"/>
                  </a:lnTo>
                  <a:lnTo>
                    <a:pt x="7860" y="11705"/>
                  </a:lnTo>
                  <a:lnTo>
                    <a:pt x="8006" y="11875"/>
                  </a:lnTo>
                  <a:lnTo>
                    <a:pt x="8371" y="12264"/>
                  </a:lnTo>
                  <a:lnTo>
                    <a:pt x="8517" y="12434"/>
                  </a:lnTo>
                  <a:lnTo>
                    <a:pt x="8590" y="12483"/>
                  </a:lnTo>
                  <a:lnTo>
                    <a:pt x="8687" y="12507"/>
                  </a:lnTo>
                  <a:lnTo>
                    <a:pt x="8736" y="12507"/>
                  </a:lnTo>
                  <a:lnTo>
                    <a:pt x="8809" y="12483"/>
                  </a:lnTo>
                  <a:lnTo>
                    <a:pt x="8833" y="12434"/>
                  </a:lnTo>
                  <a:lnTo>
                    <a:pt x="8857" y="12386"/>
                  </a:lnTo>
                  <a:lnTo>
                    <a:pt x="8857" y="12289"/>
                  </a:lnTo>
                  <a:lnTo>
                    <a:pt x="8809" y="12191"/>
                  </a:lnTo>
                  <a:lnTo>
                    <a:pt x="8760" y="12094"/>
                  </a:lnTo>
                  <a:lnTo>
                    <a:pt x="8663" y="11997"/>
                  </a:lnTo>
                  <a:lnTo>
                    <a:pt x="8492" y="11826"/>
                  </a:lnTo>
                  <a:lnTo>
                    <a:pt x="8322" y="11680"/>
                  </a:lnTo>
                  <a:lnTo>
                    <a:pt x="8152" y="11510"/>
                  </a:lnTo>
                  <a:lnTo>
                    <a:pt x="7957" y="11364"/>
                  </a:lnTo>
                  <a:lnTo>
                    <a:pt x="8468" y="10926"/>
                  </a:lnTo>
                  <a:close/>
                  <a:moveTo>
                    <a:pt x="11047" y="2312"/>
                  </a:moveTo>
                  <a:lnTo>
                    <a:pt x="11120" y="2434"/>
                  </a:lnTo>
                  <a:lnTo>
                    <a:pt x="11218" y="2531"/>
                  </a:lnTo>
                  <a:lnTo>
                    <a:pt x="11437" y="2750"/>
                  </a:lnTo>
                  <a:lnTo>
                    <a:pt x="11850" y="3213"/>
                  </a:lnTo>
                  <a:lnTo>
                    <a:pt x="11826" y="3213"/>
                  </a:lnTo>
                  <a:lnTo>
                    <a:pt x="11193" y="3748"/>
                  </a:lnTo>
                  <a:lnTo>
                    <a:pt x="10609" y="4283"/>
                  </a:lnTo>
                  <a:lnTo>
                    <a:pt x="10025" y="4867"/>
                  </a:lnTo>
                  <a:lnTo>
                    <a:pt x="9490" y="5500"/>
                  </a:lnTo>
                  <a:lnTo>
                    <a:pt x="9174" y="5865"/>
                  </a:lnTo>
                  <a:lnTo>
                    <a:pt x="8857" y="6254"/>
                  </a:lnTo>
                  <a:lnTo>
                    <a:pt x="8517" y="6595"/>
                  </a:lnTo>
                  <a:lnTo>
                    <a:pt x="8176" y="6935"/>
                  </a:lnTo>
                  <a:lnTo>
                    <a:pt x="7373" y="7617"/>
                  </a:lnTo>
                  <a:lnTo>
                    <a:pt x="6984" y="7933"/>
                  </a:lnTo>
                  <a:lnTo>
                    <a:pt x="6594" y="8274"/>
                  </a:lnTo>
                  <a:lnTo>
                    <a:pt x="6229" y="8639"/>
                  </a:lnTo>
                  <a:lnTo>
                    <a:pt x="5864" y="9004"/>
                  </a:lnTo>
                  <a:lnTo>
                    <a:pt x="5183" y="9782"/>
                  </a:lnTo>
                  <a:lnTo>
                    <a:pt x="4502" y="10537"/>
                  </a:lnTo>
                  <a:lnTo>
                    <a:pt x="4137" y="10902"/>
                  </a:lnTo>
                  <a:lnTo>
                    <a:pt x="3772" y="11242"/>
                  </a:lnTo>
                  <a:lnTo>
                    <a:pt x="3115" y="11802"/>
                  </a:lnTo>
                  <a:lnTo>
                    <a:pt x="2799" y="12118"/>
                  </a:lnTo>
                  <a:lnTo>
                    <a:pt x="2507" y="12434"/>
                  </a:lnTo>
                  <a:lnTo>
                    <a:pt x="2263" y="12702"/>
                  </a:lnTo>
                  <a:lnTo>
                    <a:pt x="2166" y="12848"/>
                  </a:lnTo>
                  <a:lnTo>
                    <a:pt x="2069" y="13018"/>
                  </a:lnTo>
                  <a:lnTo>
                    <a:pt x="1850" y="12824"/>
                  </a:lnTo>
                  <a:lnTo>
                    <a:pt x="1460" y="12459"/>
                  </a:lnTo>
                  <a:lnTo>
                    <a:pt x="1266" y="12264"/>
                  </a:lnTo>
                  <a:lnTo>
                    <a:pt x="1047" y="12118"/>
                  </a:lnTo>
                  <a:lnTo>
                    <a:pt x="1047" y="12070"/>
                  </a:lnTo>
                  <a:lnTo>
                    <a:pt x="1193" y="11997"/>
                  </a:lnTo>
                  <a:lnTo>
                    <a:pt x="1339" y="11924"/>
                  </a:lnTo>
                  <a:lnTo>
                    <a:pt x="1460" y="11826"/>
                  </a:lnTo>
                  <a:lnTo>
                    <a:pt x="1582" y="11705"/>
                  </a:lnTo>
                  <a:lnTo>
                    <a:pt x="2020" y="11218"/>
                  </a:lnTo>
                  <a:lnTo>
                    <a:pt x="2385" y="10853"/>
                  </a:lnTo>
                  <a:lnTo>
                    <a:pt x="2774" y="10537"/>
                  </a:lnTo>
                  <a:lnTo>
                    <a:pt x="3577" y="9880"/>
                  </a:lnTo>
                  <a:lnTo>
                    <a:pt x="3942" y="9539"/>
                  </a:lnTo>
                  <a:lnTo>
                    <a:pt x="4307" y="9198"/>
                  </a:lnTo>
                  <a:lnTo>
                    <a:pt x="5037" y="8468"/>
                  </a:lnTo>
                  <a:lnTo>
                    <a:pt x="5718" y="7738"/>
                  </a:lnTo>
                  <a:lnTo>
                    <a:pt x="6400" y="7008"/>
                  </a:lnTo>
                  <a:lnTo>
                    <a:pt x="7081" y="6303"/>
                  </a:lnTo>
                  <a:lnTo>
                    <a:pt x="7787" y="5621"/>
                  </a:lnTo>
                  <a:lnTo>
                    <a:pt x="8468" y="4940"/>
                  </a:lnTo>
                  <a:lnTo>
                    <a:pt x="9149" y="4259"/>
                  </a:lnTo>
                  <a:lnTo>
                    <a:pt x="10074" y="3261"/>
                  </a:lnTo>
                  <a:lnTo>
                    <a:pt x="10561" y="2775"/>
                  </a:lnTo>
                  <a:lnTo>
                    <a:pt x="11047" y="2312"/>
                  </a:lnTo>
                  <a:close/>
                  <a:moveTo>
                    <a:pt x="7154" y="11997"/>
                  </a:moveTo>
                  <a:lnTo>
                    <a:pt x="7203" y="12094"/>
                  </a:lnTo>
                  <a:lnTo>
                    <a:pt x="7251" y="12167"/>
                  </a:lnTo>
                  <a:lnTo>
                    <a:pt x="7422" y="12386"/>
                  </a:lnTo>
                  <a:lnTo>
                    <a:pt x="7592" y="12580"/>
                  </a:lnTo>
                  <a:lnTo>
                    <a:pt x="7884" y="12872"/>
                  </a:lnTo>
                  <a:lnTo>
                    <a:pt x="8030" y="12994"/>
                  </a:lnTo>
                  <a:lnTo>
                    <a:pt x="8200" y="13091"/>
                  </a:lnTo>
                  <a:lnTo>
                    <a:pt x="7835" y="13481"/>
                  </a:lnTo>
                  <a:lnTo>
                    <a:pt x="7811" y="13432"/>
                  </a:lnTo>
                  <a:lnTo>
                    <a:pt x="7787" y="13408"/>
                  </a:lnTo>
                  <a:lnTo>
                    <a:pt x="7616" y="13262"/>
                  </a:lnTo>
                  <a:lnTo>
                    <a:pt x="7446" y="13140"/>
                  </a:lnTo>
                  <a:lnTo>
                    <a:pt x="7251" y="13018"/>
                  </a:lnTo>
                  <a:lnTo>
                    <a:pt x="7057" y="12872"/>
                  </a:lnTo>
                  <a:lnTo>
                    <a:pt x="6716" y="12580"/>
                  </a:lnTo>
                  <a:lnTo>
                    <a:pt x="6643" y="12532"/>
                  </a:lnTo>
                  <a:lnTo>
                    <a:pt x="6594" y="12507"/>
                  </a:lnTo>
                  <a:lnTo>
                    <a:pt x="6862" y="12240"/>
                  </a:lnTo>
                  <a:lnTo>
                    <a:pt x="7154" y="11997"/>
                  </a:lnTo>
                  <a:close/>
                  <a:moveTo>
                    <a:pt x="6424" y="12702"/>
                  </a:moveTo>
                  <a:lnTo>
                    <a:pt x="6448" y="12775"/>
                  </a:lnTo>
                  <a:lnTo>
                    <a:pt x="6473" y="12848"/>
                  </a:lnTo>
                  <a:lnTo>
                    <a:pt x="6667" y="13043"/>
                  </a:lnTo>
                  <a:lnTo>
                    <a:pt x="6862" y="13213"/>
                  </a:lnTo>
                  <a:lnTo>
                    <a:pt x="7032" y="13359"/>
                  </a:lnTo>
                  <a:lnTo>
                    <a:pt x="7227" y="13481"/>
                  </a:lnTo>
                  <a:lnTo>
                    <a:pt x="7446" y="13602"/>
                  </a:lnTo>
                  <a:lnTo>
                    <a:pt x="7568" y="13627"/>
                  </a:lnTo>
                  <a:lnTo>
                    <a:pt x="7689" y="13627"/>
                  </a:lnTo>
                  <a:lnTo>
                    <a:pt x="7470" y="13846"/>
                  </a:lnTo>
                  <a:lnTo>
                    <a:pt x="7300" y="14040"/>
                  </a:lnTo>
                  <a:lnTo>
                    <a:pt x="7276" y="14016"/>
                  </a:lnTo>
                  <a:lnTo>
                    <a:pt x="6911" y="13797"/>
                  </a:lnTo>
                  <a:lnTo>
                    <a:pt x="6570" y="13554"/>
                  </a:lnTo>
                  <a:lnTo>
                    <a:pt x="6302" y="13335"/>
                  </a:lnTo>
                  <a:lnTo>
                    <a:pt x="6035" y="13164"/>
                  </a:lnTo>
                  <a:lnTo>
                    <a:pt x="6108" y="13043"/>
                  </a:lnTo>
                  <a:lnTo>
                    <a:pt x="6424" y="12702"/>
                  </a:lnTo>
                  <a:close/>
                  <a:moveTo>
                    <a:pt x="5889" y="13335"/>
                  </a:moveTo>
                  <a:lnTo>
                    <a:pt x="5962" y="13456"/>
                  </a:lnTo>
                  <a:lnTo>
                    <a:pt x="6059" y="13578"/>
                  </a:lnTo>
                  <a:lnTo>
                    <a:pt x="6278" y="13797"/>
                  </a:lnTo>
                  <a:lnTo>
                    <a:pt x="6643" y="14089"/>
                  </a:lnTo>
                  <a:lnTo>
                    <a:pt x="6813" y="14211"/>
                  </a:lnTo>
                  <a:lnTo>
                    <a:pt x="7032" y="14308"/>
                  </a:lnTo>
                  <a:lnTo>
                    <a:pt x="6692" y="14673"/>
                  </a:lnTo>
                  <a:lnTo>
                    <a:pt x="6619" y="14624"/>
                  </a:lnTo>
                  <a:lnTo>
                    <a:pt x="6497" y="14600"/>
                  </a:lnTo>
                  <a:lnTo>
                    <a:pt x="6375" y="14527"/>
                  </a:lnTo>
                  <a:lnTo>
                    <a:pt x="6254" y="14454"/>
                  </a:lnTo>
                  <a:lnTo>
                    <a:pt x="6132" y="14381"/>
                  </a:lnTo>
                  <a:lnTo>
                    <a:pt x="5913" y="14186"/>
                  </a:lnTo>
                  <a:lnTo>
                    <a:pt x="5718" y="14016"/>
                  </a:lnTo>
                  <a:lnTo>
                    <a:pt x="5597" y="13943"/>
                  </a:lnTo>
                  <a:lnTo>
                    <a:pt x="5451" y="13846"/>
                  </a:lnTo>
                  <a:lnTo>
                    <a:pt x="5889" y="13335"/>
                  </a:lnTo>
                  <a:close/>
                  <a:moveTo>
                    <a:pt x="12191" y="3553"/>
                  </a:moveTo>
                  <a:lnTo>
                    <a:pt x="12653" y="4040"/>
                  </a:lnTo>
                  <a:lnTo>
                    <a:pt x="13432" y="4916"/>
                  </a:lnTo>
                  <a:lnTo>
                    <a:pt x="13164" y="5208"/>
                  </a:lnTo>
                  <a:lnTo>
                    <a:pt x="12896" y="5500"/>
                  </a:lnTo>
                  <a:lnTo>
                    <a:pt x="12361" y="6108"/>
                  </a:lnTo>
                  <a:lnTo>
                    <a:pt x="12045" y="6424"/>
                  </a:lnTo>
                  <a:lnTo>
                    <a:pt x="11729" y="6716"/>
                  </a:lnTo>
                  <a:lnTo>
                    <a:pt x="11388" y="7008"/>
                  </a:lnTo>
                  <a:lnTo>
                    <a:pt x="11047" y="7300"/>
                  </a:lnTo>
                  <a:lnTo>
                    <a:pt x="10731" y="7617"/>
                  </a:lnTo>
                  <a:lnTo>
                    <a:pt x="10415" y="7957"/>
                  </a:lnTo>
                  <a:lnTo>
                    <a:pt x="9806" y="8687"/>
                  </a:lnTo>
                  <a:lnTo>
                    <a:pt x="9247" y="9417"/>
                  </a:lnTo>
                  <a:lnTo>
                    <a:pt x="8638" y="10147"/>
                  </a:lnTo>
                  <a:lnTo>
                    <a:pt x="8346" y="10464"/>
                  </a:lnTo>
                  <a:lnTo>
                    <a:pt x="8006" y="10756"/>
                  </a:lnTo>
                  <a:lnTo>
                    <a:pt x="7324" y="11340"/>
                  </a:lnTo>
                  <a:lnTo>
                    <a:pt x="6643" y="11899"/>
                  </a:lnTo>
                  <a:lnTo>
                    <a:pt x="6302" y="12191"/>
                  </a:lnTo>
                  <a:lnTo>
                    <a:pt x="6010" y="12532"/>
                  </a:lnTo>
                  <a:lnTo>
                    <a:pt x="5475" y="13164"/>
                  </a:lnTo>
                  <a:lnTo>
                    <a:pt x="4940" y="13773"/>
                  </a:lnTo>
                  <a:lnTo>
                    <a:pt x="4672" y="14016"/>
                  </a:lnTo>
                  <a:lnTo>
                    <a:pt x="4404" y="14235"/>
                  </a:lnTo>
                  <a:lnTo>
                    <a:pt x="4137" y="14454"/>
                  </a:lnTo>
                  <a:lnTo>
                    <a:pt x="4015" y="14600"/>
                  </a:lnTo>
                  <a:lnTo>
                    <a:pt x="3918" y="14722"/>
                  </a:lnTo>
                  <a:lnTo>
                    <a:pt x="3480" y="14284"/>
                  </a:lnTo>
                  <a:lnTo>
                    <a:pt x="3042" y="13846"/>
                  </a:lnTo>
                  <a:lnTo>
                    <a:pt x="2361" y="13262"/>
                  </a:lnTo>
                  <a:lnTo>
                    <a:pt x="2482" y="13164"/>
                  </a:lnTo>
                  <a:lnTo>
                    <a:pt x="2604" y="13043"/>
                  </a:lnTo>
                  <a:lnTo>
                    <a:pt x="2774" y="12799"/>
                  </a:lnTo>
                  <a:lnTo>
                    <a:pt x="3066" y="12507"/>
                  </a:lnTo>
                  <a:lnTo>
                    <a:pt x="3358" y="12216"/>
                  </a:lnTo>
                  <a:lnTo>
                    <a:pt x="3967" y="11680"/>
                  </a:lnTo>
                  <a:lnTo>
                    <a:pt x="4380" y="11315"/>
                  </a:lnTo>
                  <a:lnTo>
                    <a:pt x="4745" y="10950"/>
                  </a:lnTo>
                  <a:lnTo>
                    <a:pt x="5475" y="10172"/>
                  </a:lnTo>
                  <a:lnTo>
                    <a:pt x="6181" y="9393"/>
                  </a:lnTo>
                  <a:lnTo>
                    <a:pt x="6546" y="9004"/>
                  </a:lnTo>
                  <a:lnTo>
                    <a:pt x="6935" y="8614"/>
                  </a:lnTo>
                  <a:lnTo>
                    <a:pt x="7324" y="8274"/>
                  </a:lnTo>
                  <a:lnTo>
                    <a:pt x="7714" y="7933"/>
                  </a:lnTo>
                  <a:lnTo>
                    <a:pt x="8517" y="7276"/>
                  </a:lnTo>
                  <a:lnTo>
                    <a:pt x="8857" y="6935"/>
                  </a:lnTo>
                  <a:lnTo>
                    <a:pt x="9198" y="6595"/>
                  </a:lnTo>
                  <a:lnTo>
                    <a:pt x="9514" y="6205"/>
                  </a:lnTo>
                  <a:lnTo>
                    <a:pt x="9831" y="5840"/>
                  </a:lnTo>
                  <a:lnTo>
                    <a:pt x="10171" y="5427"/>
                  </a:lnTo>
                  <a:lnTo>
                    <a:pt x="10488" y="5062"/>
                  </a:lnTo>
                  <a:lnTo>
                    <a:pt x="10853" y="4697"/>
                  </a:lnTo>
                  <a:lnTo>
                    <a:pt x="11242" y="4356"/>
                  </a:lnTo>
                  <a:lnTo>
                    <a:pt x="11729" y="3967"/>
                  </a:lnTo>
                  <a:lnTo>
                    <a:pt x="11972" y="3772"/>
                  </a:lnTo>
                  <a:lnTo>
                    <a:pt x="12191" y="3553"/>
                  </a:lnTo>
                  <a:close/>
                  <a:moveTo>
                    <a:pt x="5232" y="14065"/>
                  </a:moveTo>
                  <a:lnTo>
                    <a:pt x="5353" y="14186"/>
                  </a:lnTo>
                  <a:lnTo>
                    <a:pt x="5451" y="14308"/>
                  </a:lnTo>
                  <a:lnTo>
                    <a:pt x="5645" y="14454"/>
                  </a:lnTo>
                  <a:lnTo>
                    <a:pt x="5816" y="14624"/>
                  </a:lnTo>
                  <a:lnTo>
                    <a:pt x="5986" y="14770"/>
                  </a:lnTo>
                  <a:lnTo>
                    <a:pt x="6181" y="14892"/>
                  </a:lnTo>
                  <a:lnTo>
                    <a:pt x="6375" y="14989"/>
                  </a:lnTo>
                  <a:lnTo>
                    <a:pt x="6108" y="15281"/>
                  </a:lnTo>
                  <a:lnTo>
                    <a:pt x="5937" y="15452"/>
                  </a:lnTo>
                  <a:lnTo>
                    <a:pt x="5937" y="15403"/>
                  </a:lnTo>
                  <a:lnTo>
                    <a:pt x="5889" y="15354"/>
                  </a:lnTo>
                  <a:lnTo>
                    <a:pt x="5597" y="15038"/>
                  </a:lnTo>
                  <a:lnTo>
                    <a:pt x="5280" y="14746"/>
                  </a:lnTo>
                  <a:lnTo>
                    <a:pt x="5086" y="14576"/>
                  </a:lnTo>
                  <a:lnTo>
                    <a:pt x="4964" y="14503"/>
                  </a:lnTo>
                  <a:lnTo>
                    <a:pt x="4867" y="14430"/>
                  </a:lnTo>
                  <a:lnTo>
                    <a:pt x="5037" y="14284"/>
                  </a:lnTo>
                  <a:lnTo>
                    <a:pt x="5232" y="14065"/>
                  </a:lnTo>
                  <a:close/>
                  <a:moveTo>
                    <a:pt x="852" y="15476"/>
                  </a:moveTo>
                  <a:lnTo>
                    <a:pt x="974" y="15598"/>
                  </a:lnTo>
                  <a:lnTo>
                    <a:pt x="1412" y="16036"/>
                  </a:lnTo>
                  <a:lnTo>
                    <a:pt x="1363" y="16011"/>
                  </a:lnTo>
                  <a:lnTo>
                    <a:pt x="1290" y="15987"/>
                  </a:lnTo>
                  <a:lnTo>
                    <a:pt x="852" y="15476"/>
                  </a:lnTo>
                  <a:close/>
                  <a:moveTo>
                    <a:pt x="4575" y="14673"/>
                  </a:moveTo>
                  <a:lnTo>
                    <a:pt x="4696" y="14795"/>
                  </a:lnTo>
                  <a:lnTo>
                    <a:pt x="4818" y="14892"/>
                  </a:lnTo>
                  <a:lnTo>
                    <a:pt x="5037" y="15087"/>
                  </a:lnTo>
                  <a:lnTo>
                    <a:pt x="5329" y="15354"/>
                  </a:lnTo>
                  <a:lnTo>
                    <a:pt x="5597" y="15622"/>
                  </a:lnTo>
                  <a:lnTo>
                    <a:pt x="5670" y="15671"/>
                  </a:lnTo>
                  <a:lnTo>
                    <a:pt x="5718" y="15671"/>
                  </a:lnTo>
                  <a:lnTo>
                    <a:pt x="5378" y="15987"/>
                  </a:lnTo>
                  <a:lnTo>
                    <a:pt x="5232" y="16109"/>
                  </a:lnTo>
                  <a:lnTo>
                    <a:pt x="5183" y="16060"/>
                  </a:lnTo>
                  <a:lnTo>
                    <a:pt x="5110" y="16036"/>
                  </a:lnTo>
                  <a:lnTo>
                    <a:pt x="4088" y="14916"/>
                  </a:lnTo>
                  <a:lnTo>
                    <a:pt x="4210" y="14868"/>
                  </a:lnTo>
                  <a:lnTo>
                    <a:pt x="4331" y="14819"/>
                  </a:lnTo>
                  <a:lnTo>
                    <a:pt x="4453" y="14746"/>
                  </a:lnTo>
                  <a:lnTo>
                    <a:pt x="4575" y="14673"/>
                  </a:lnTo>
                  <a:close/>
                  <a:moveTo>
                    <a:pt x="755" y="16230"/>
                  </a:moveTo>
                  <a:lnTo>
                    <a:pt x="1071" y="16498"/>
                  </a:lnTo>
                  <a:lnTo>
                    <a:pt x="1071" y="16522"/>
                  </a:lnTo>
                  <a:lnTo>
                    <a:pt x="998" y="16474"/>
                  </a:lnTo>
                  <a:lnTo>
                    <a:pt x="925" y="16449"/>
                  </a:lnTo>
                  <a:lnTo>
                    <a:pt x="852" y="16376"/>
                  </a:lnTo>
                  <a:lnTo>
                    <a:pt x="755" y="16230"/>
                  </a:lnTo>
                  <a:close/>
                  <a:moveTo>
                    <a:pt x="1047" y="12532"/>
                  </a:moveTo>
                  <a:lnTo>
                    <a:pt x="1168" y="12678"/>
                  </a:lnTo>
                  <a:lnTo>
                    <a:pt x="1314" y="12824"/>
                  </a:lnTo>
                  <a:lnTo>
                    <a:pt x="1582" y="13067"/>
                  </a:lnTo>
                  <a:lnTo>
                    <a:pt x="2166" y="13602"/>
                  </a:lnTo>
                  <a:lnTo>
                    <a:pt x="2750" y="14113"/>
                  </a:lnTo>
                  <a:lnTo>
                    <a:pt x="3018" y="14357"/>
                  </a:lnTo>
                  <a:lnTo>
                    <a:pt x="3261" y="14600"/>
                  </a:lnTo>
                  <a:lnTo>
                    <a:pt x="3723" y="15135"/>
                  </a:lnTo>
                  <a:lnTo>
                    <a:pt x="4185" y="15646"/>
                  </a:lnTo>
                  <a:lnTo>
                    <a:pt x="4672" y="16157"/>
                  </a:lnTo>
                  <a:lnTo>
                    <a:pt x="4404" y="16230"/>
                  </a:lnTo>
                  <a:lnTo>
                    <a:pt x="4112" y="16303"/>
                  </a:lnTo>
                  <a:lnTo>
                    <a:pt x="3553" y="16376"/>
                  </a:lnTo>
                  <a:lnTo>
                    <a:pt x="2969" y="16425"/>
                  </a:lnTo>
                  <a:lnTo>
                    <a:pt x="2409" y="16498"/>
                  </a:lnTo>
                  <a:lnTo>
                    <a:pt x="2288" y="16522"/>
                  </a:lnTo>
                  <a:lnTo>
                    <a:pt x="2263" y="16474"/>
                  </a:lnTo>
                  <a:lnTo>
                    <a:pt x="2142" y="16230"/>
                  </a:lnTo>
                  <a:lnTo>
                    <a:pt x="1996" y="16011"/>
                  </a:lnTo>
                  <a:lnTo>
                    <a:pt x="1801" y="15792"/>
                  </a:lnTo>
                  <a:lnTo>
                    <a:pt x="1606" y="15598"/>
                  </a:lnTo>
                  <a:lnTo>
                    <a:pt x="1168" y="15233"/>
                  </a:lnTo>
                  <a:lnTo>
                    <a:pt x="730" y="14892"/>
                  </a:lnTo>
                  <a:lnTo>
                    <a:pt x="779" y="14600"/>
                  </a:lnTo>
                  <a:lnTo>
                    <a:pt x="925" y="13262"/>
                  </a:lnTo>
                  <a:lnTo>
                    <a:pt x="1047" y="12532"/>
                  </a:lnTo>
                  <a:close/>
                  <a:moveTo>
                    <a:pt x="1436" y="16644"/>
                  </a:moveTo>
                  <a:lnTo>
                    <a:pt x="1533" y="16717"/>
                  </a:lnTo>
                  <a:lnTo>
                    <a:pt x="1387" y="16741"/>
                  </a:lnTo>
                  <a:lnTo>
                    <a:pt x="1436" y="16644"/>
                  </a:lnTo>
                  <a:close/>
                  <a:moveTo>
                    <a:pt x="536" y="16741"/>
                  </a:moveTo>
                  <a:lnTo>
                    <a:pt x="584" y="16766"/>
                  </a:lnTo>
                  <a:lnTo>
                    <a:pt x="609" y="16766"/>
                  </a:lnTo>
                  <a:lnTo>
                    <a:pt x="682" y="16814"/>
                  </a:lnTo>
                  <a:lnTo>
                    <a:pt x="779" y="16839"/>
                  </a:lnTo>
                  <a:lnTo>
                    <a:pt x="876" y="16839"/>
                  </a:lnTo>
                  <a:lnTo>
                    <a:pt x="974" y="16814"/>
                  </a:lnTo>
                  <a:lnTo>
                    <a:pt x="974" y="16839"/>
                  </a:lnTo>
                  <a:lnTo>
                    <a:pt x="755" y="16887"/>
                  </a:lnTo>
                  <a:lnTo>
                    <a:pt x="511" y="16936"/>
                  </a:lnTo>
                  <a:lnTo>
                    <a:pt x="536" y="16741"/>
                  </a:lnTo>
                  <a:close/>
                  <a:moveTo>
                    <a:pt x="13967" y="1"/>
                  </a:moveTo>
                  <a:lnTo>
                    <a:pt x="13602" y="25"/>
                  </a:lnTo>
                  <a:lnTo>
                    <a:pt x="13261" y="74"/>
                  </a:lnTo>
                  <a:lnTo>
                    <a:pt x="12945" y="195"/>
                  </a:lnTo>
                  <a:lnTo>
                    <a:pt x="12629" y="341"/>
                  </a:lnTo>
                  <a:lnTo>
                    <a:pt x="12337" y="560"/>
                  </a:lnTo>
                  <a:lnTo>
                    <a:pt x="12021" y="828"/>
                  </a:lnTo>
                  <a:lnTo>
                    <a:pt x="11875" y="974"/>
                  </a:lnTo>
                  <a:lnTo>
                    <a:pt x="11826" y="1071"/>
                  </a:lnTo>
                  <a:lnTo>
                    <a:pt x="11777" y="1169"/>
                  </a:lnTo>
                  <a:lnTo>
                    <a:pt x="11704" y="1193"/>
                  </a:lnTo>
                  <a:lnTo>
                    <a:pt x="11339" y="1485"/>
                  </a:lnTo>
                  <a:lnTo>
                    <a:pt x="10999" y="1777"/>
                  </a:lnTo>
                  <a:lnTo>
                    <a:pt x="10317" y="2385"/>
                  </a:lnTo>
                  <a:lnTo>
                    <a:pt x="9685" y="3042"/>
                  </a:lnTo>
                  <a:lnTo>
                    <a:pt x="9052" y="3699"/>
                  </a:lnTo>
                  <a:lnTo>
                    <a:pt x="8395" y="4405"/>
                  </a:lnTo>
                  <a:lnTo>
                    <a:pt x="7714" y="5086"/>
                  </a:lnTo>
                  <a:lnTo>
                    <a:pt x="7032" y="5743"/>
                  </a:lnTo>
                  <a:lnTo>
                    <a:pt x="6351" y="6449"/>
                  </a:lnTo>
                  <a:lnTo>
                    <a:pt x="4964" y="7933"/>
                  </a:lnTo>
                  <a:lnTo>
                    <a:pt x="4258" y="8663"/>
                  </a:lnTo>
                  <a:lnTo>
                    <a:pt x="3894" y="9004"/>
                  </a:lnTo>
                  <a:lnTo>
                    <a:pt x="3529" y="9344"/>
                  </a:lnTo>
                  <a:lnTo>
                    <a:pt x="2190" y="10537"/>
                  </a:lnTo>
                  <a:lnTo>
                    <a:pt x="1558" y="11145"/>
                  </a:lnTo>
                  <a:lnTo>
                    <a:pt x="925" y="11778"/>
                  </a:lnTo>
                  <a:lnTo>
                    <a:pt x="876" y="11753"/>
                  </a:lnTo>
                  <a:lnTo>
                    <a:pt x="803" y="11778"/>
                  </a:lnTo>
                  <a:lnTo>
                    <a:pt x="755" y="11802"/>
                  </a:lnTo>
                  <a:lnTo>
                    <a:pt x="706" y="11851"/>
                  </a:lnTo>
                  <a:lnTo>
                    <a:pt x="609" y="12118"/>
                  </a:lnTo>
                  <a:lnTo>
                    <a:pt x="511" y="12386"/>
                  </a:lnTo>
                  <a:lnTo>
                    <a:pt x="463" y="12702"/>
                  </a:lnTo>
                  <a:lnTo>
                    <a:pt x="414" y="12994"/>
                  </a:lnTo>
                  <a:lnTo>
                    <a:pt x="365" y="13627"/>
                  </a:lnTo>
                  <a:lnTo>
                    <a:pt x="292" y="14211"/>
                  </a:lnTo>
                  <a:lnTo>
                    <a:pt x="98" y="15646"/>
                  </a:lnTo>
                  <a:lnTo>
                    <a:pt x="25" y="16376"/>
                  </a:lnTo>
                  <a:lnTo>
                    <a:pt x="0" y="16717"/>
                  </a:lnTo>
                  <a:lnTo>
                    <a:pt x="0" y="17082"/>
                  </a:lnTo>
                  <a:lnTo>
                    <a:pt x="0" y="17155"/>
                  </a:lnTo>
                  <a:lnTo>
                    <a:pt x="25" y="17204"/>
                  </a:lnTo>
                  <a:lnTo>
                    <a:pt x="122" y="17277"/>
                  </a:lnTo>
                  <a:lnTo>
                    <a:pt x="219" y="17325"/>
                  </a:lnTo>
                  <a:lnTo>
                    <a:pt x="341" y="17325"/>
                  </a:lnTo>
                  <a:lnTo>
                    <a:pt x="438" y="17350"/>
                  </a:lnTo>
                  <a:lnTo>
                    <a:pt x="560" y="17374"/>
                  </a:lnTo>
                  <a:lnTo>
                    <a:pt x="803" y="17398"/>
                  </a:lnTo>
                  <a:lnTo>
                    <a:pt x="1047" y="17350"/>
                  </a:lnTo>
                  <a:lnTo>
                    <a:pt x="1339" y="17301"/>
                  </a:lnTo>
                  <a:lnTo>
                    <a:pt x="1874" y="17131"/>
                  </a:lnTo>
                  <a:lnTo>
                    <a:pt x="2312" y="17009"/>
                  </a:lnTo>
                  <a:lnTo>
                    <a:pt x="2677" y="16936"/>
                  </a:lnTo>
                  <a:lnTo>
                    <a:pt x="3018" y="16887"/>
                  </a:lnTo>
                  <a:lnTo>
                    <a:pt x="3723" y="16839"/>
                  </a:lnTo>
                  <a:lnTo>
                    <a:pt x="4088" y="16790"/>
                  </a:lnTo>
                  <a:lnTo>
                    <a:pt x="4429" y="16741"/>
                  </a:lnTo>
                  <a:lnTo>
                    <a:pt x="4769" y="16644"/>
                  </a:lnTo>
                  <a:lnTo>
                    <a:pt x="5110" y="16522"/>
                  </a:lnTo>
                  <a:lnTo>
                    <a:pt x="5159" y="16498"/>
                  </a:lnTo>
                  <a:lnTo>
                    <a:pt x="5207" y="16449"/>
                  </a:lnTo>
                  <a:lnTo>
                    <a:pt x="5353" y="16401"/>
                  </a:lnTo>
                  <a:lnTo>
                    <a:pt x="5499" y="16328"/>
                  </a:lnTo>
                  <a:lnTo>
                    <a:pt x="5645" y="16255"/>
                  </a:lnTo>
                  <a:lnTo>
                    <a:pt x="5791" y="16133"/>
                  </a:lnTo>
                  <a:lnTo>
                    <a:pt x="6035" y="15890"/>
                  </a:lnTo>
                  <a:lnTo>
                    <a:pt x="6254" y="15671"/>
                  </a:lnTo>
                  <a:lnTo>
                    <a:pt x="6959" y="14965"/>
                  </a:lnTo>
                  <a:lnTo>
                    <a:pt x="7641" y="14284"/>
                  </a:lnTo>
                  <a:lnTo>
                    <a:pt x="9101" y="12824"/>
                  </a:lnTo>
                  <a:lnTo>
                    <a:pt x="10536" y="11364"/>
                  </a:lnTo>
                  <a:lnTo>
                    <a:pt x="11218" y="10658"/>
                  </a:lnTo>
                  <a:lnTo>
                    <a:pt x="11875" y="9904"/>
                  </a:lnTo>
                  <a:lnTo>
                    <a:pt x="12531" y="9174"/>
                  </a:lnTo>
                  <a:lnTo>
                    <a:pt x="13213" y="8444"/>
                  </a:lnTo>
                  <a:lnTo>
                    <a:pt x="13870" y="7811"/>
                  </a:lnTo>
                  <a:lnTo>
                    <a:pt x="14527" y="7179"/>
                  </a:lnTo>
                  <a:lnTo>
                    <a:pt x="15184" y="6522"/>
                  </a:lnTo>
                  <a:lnTo>
                    <a:pt x="15500" y="6205"/>
                  </a:lnTo>
                  <a:lnTo>
                    <a:pt x="15816" y="5840"/>
                  </a:lnTo>
                  <a:lnTo>
                    <a:pt x="15889" y="5792"/>
                  </a:lnTo>
                  <a:lnTo>
                    <a:pt x="15987" y="5767"/>
                  </a:lnTo>
                  <a:lnTo>
                    <a:pt x="16060" y="5694"/>
                  </a:lnTo>
                  <a:lnTo>
                    <a:pt x="16108" y="5621"/>
                  </a:lnTo>
                  <a:lnTo>
                    <a:pt x="16133" y="5524"/>
                  </a:lnTo>
                  <a:lnTo>
                    <a:pt x="16376" y="5208"/>
                  </a:lnTo>
                  <a:lnTo>
                    <a:pt x="16595" y="4891"/>
                  </a:lnTo>
                  <a:lnTo>
                    <a:pt x="16814" y="4551"/>
                  </a:lnTo>
                  <a:lnTo>
                    <a:pt x="16984" y="4210"/>
                  </a:lnTo>
                  <a:lnTo>
                    <a:pt x="17106" y="3845"/>
                  </a:lnTo>
                  <a:lnTo>
                    <a:pt x="17203" y="3480"/>
                  </a:lnTo>
                  <a:lnTo>
                    <a:pt x="17228" y="3140"/>
                  </a:lnTo>
                  <a:lnTo>
                    <a:pt x="17203" y="2799"/>
                  </a:lnTo>
                  <a:lnTo>
                    <a:pt x="17130" y="2458"/>
                  </a:lnTo>
                  <a:lnTo>
                    <a:pt x="17009" y="2142"/>
                  </a:lnTo>
                  <a:lnTo>
                    <a:pt x="16863" y="1826"/>
                  </a:lnTo>
                  <a:lnTo>
                    <a:pt x="16668" y="1534"/>
                  </a:lnTo>
                  <a:lnTo>
                    <a:pt x="16449" y="1266"/>
                  </a:lnTo>
                  <a:lnTo>
                    <a:pt x="16230" y="998"/>
                  </a:lnTo>
                  <a:lnTo>
                    <a:pt x="15962" y="779"/>
                  </a:lnTo>
                  <a:lnTo>
                    <a:pt x="15670" y="560"/>
                  </a:lnTo>
                  <a:lnTo>
                    <a:pt x="15354" y="390"/>
                  </a:lnTo>
                  <a:lnTo>
                    <a:pt x="15013" y="244"/>
                  </a:lnTo>
                  <a:lnTo>
                    <a:pt x="14673" y="122"/>
                  </a:lnTo>
                  <a:lnTo>
                    <a:pt x="14332" y="49"/>
                  </a:lnTo>
                  <a:lnTo>
                    <a:pt x="13967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5" name="Metin kutusu 14"/>
          <p:cNvSpPr txBox="1"/>
          <p:nvPr/>
        </p:nvSpPr>
        <p:spPr>
          <a:xfrm>
            <a:off x="535618" y="1285677"/>
            <a:ext cx="11086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i="1" dirty="0">
                <a:solidFill>
                  <a:srgbClr val="472A87"/>
                </a:solidFill>
              </a:rPr>
              <a:t>Vergi en yalın haliyle devletin gerçek ve tüzel kişilere yüklediği ekonomik yükümlülüktür. 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4489285" y="4737960"/>
            <a:ext cx="7133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i="1" dirty="0">
                <a:solidFill>
                  <a:srgbClr val="472A87"/>
                </a:solidFill>
              </a:rPr>
              <a:t>Verginin temel amacı devlet harcamalarını karşılayarak vatandaşları kamusal mal ve hizmetlerden yararlandırmaktır.  </a:t>
            </a:r>
          </a:p>
        </p:txBody>
      </p:sp>
      <p:grpSp>
        <p:nvGrpSpPr>
          <p:cNvPr id="8" name="Grup 7"/>
          <p:cNvGrpSpPr/>
          <p:nvPr/>
        </p:nvGrpSpPr>
        <p:grpSpPr>
          <a:xfrm>
            <a:off x="193234" y="1794876"/>
            <a:ext cx="12089808" cy="4914701"/>
            <a:chOff x="193234" y="1794876"/>
            <a:chExt cx="12089808" cy="4914701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27" t="39233" r="18903"/>
            <a:stretch/>
          </p:blipFill>
          <p:spPr>
            <a:xfrm>
              <a:off x="193234" y="4151337"/>
              <a:ext cx="3837396" cy="2558240"/>
            </a:xfrm>
            <a:prstGeom prst="rect">
              <a:avLst/>
            </a:prstGeom>
          </p:spPr>
        </p:pic>
        <p:pic>
          <p:nvPicPr>
            <p:cNvPr id="3" name="Resim 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21" r="21891" b="67616"/>
            <a:stretch/>
          </p:blipFill>
          <p:spPr>
            <a:xfrm>
              <a:off x="7496240" y="2408895"/>
              <a:ext cx="2315857" cy="1804811"/>
            </a:xfrm>
            <a:prstGeom prst="rect">
              <a:avLst/>
            </a:prstGeom>
          </p:spPr>
        </p:pic>
        <p:pic>
          <p:nvPicPr>
            <p:cNvPr id="4" name="Resim 3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37" t="20741" b="49704"/>
            <a:stretch/>
          </p:blipFill>
          <p:spPr>
            <a:xfrm>
              <a:off x="5115975" y="2347218"/>
              <a:ext cx="2242704" cy="1768133"/>
            </a:xfrm>
            <a:prstGeom prst="rect">
              <a:avLst/>
            </a:prstGeom>
          </p:spPr>
        </p:pic>
        <p:pic>
          <p:nvPicPr>
            <p:cNvPr id="17" name="Resim 1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17"/>
            <a:stretch/>
          </p:blipFill>
          <p:spPr>
            <a:xfrm>
              <a:off x="378737" y="1794876"/>
              <a:ext cx="2164483" cy="2666472"/>
            </a:xfrm>
            <a:prstGeom prst="rect">
              <a:avLst/>
            </a:prstGeom>
          </p:spPr>
        </p:pic>
        <p:pic>
          <p:nvPicPr>
            <p:cNvPr id="18" name="Resim 17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16"/>
            <a:stretch/>
          </p:blipFill>
          <p:spPr>
            <a:xfrm>
              <a:off x="10312683" y="2160805"/>
              <a:ext cx="1970359" cy="2379522"/>
            </a:xfrm>
            <a:prstGeom prst="rect">
              <a:avLst/>
            </a:prstGeom>
          </p:spPr>
        </p:pic>
        <p:pic>
          <p:nvPicPr>
            <p:cNvPr id="19" name="Resim 18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84" r="35567"/>
            <a:stretch/>
          </p:blipFill>
          <p:spPr>
            <a:xfrm>
              <a:off x="3151639" y="2081826"/>
              <a:ext cx="1757982" cy="2379522"/>
            </a:xfrm>
            <a:prstGeom prst="rect">
              <a:avLst/>
            </a:prstGeom>
          </p:spPr>
        </p:pic>
      </p:grpSp>
      <p:sp>
        <p:nvSpPr>
          <p:cNvPr id="24" name="Freeform 86"/>
          <p:cNvSpPr/>
          <p:nvPr/>
        </p:nvSpPr>
        <p:spPr>
          <a:xfrm>
            <a:off x="261822" y="1340204"/>
            <a:ext cx="146646" cy="899580"/>
          </a:xfrm>
          <a:prstGeom prst="rect">
            <a:avLst/>
          </a:prstGeom>
          <a:gradFill flip="none" rotWithShape="1"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91439" bIns="91439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800">
              <a:defRPr sz="3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5" name="Freeform 86"/>
          <p:cNvSpPr/>
          <p:nvPr/>
        </p:nvSpPr>
        <p:spPr>
          <a:xfrm>
            <a:off x="4186634" y="4875207"/>
            <a:ext cx="146646" cy="1168405"/>
          </a:xfrm>
          <a:prstGeom prst="rect">
            <a:avLst/>
          </a:prstGeom>
          <a:gradFill flip="none" rotWithShape="1">
            <a:gsLst>
              <a:gs pos="0">
                <a:schemeClr val="accent5">
                  <a:satMod val="103000"/>
                  <a:lumMod val="102000"/>
                  <a:tint val="94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tIns="91439" bIns="91439" anchor="ctr"/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828800">
              <a:defRPr sz="3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8803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özyaşı Damlası 4"/>
          <p:cNvSpPr/>
          <p:nvPr/>
        </p:nvSpPr>
        <p:spPr>
          <a:xfrm>
            <a:off x="11502190" y="6336604"/>
            <a:ext cx="569493" cy="484096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54A52E3-E4D7-428E-BE9E-7D0AAB5D9382}" type="slidenum">
              <a:rPr lang="tr-TR" sz="1100">
                <a:solidFill>
                  <a:prstClr val="black"/>
                </a:solidFill>
                <a:latin typeface="Segoe Print" panose="02000600000000000000" pitchFamily="2" charset="0"/>
              </a:rPr>
              <a:pPr algn="ctr"/>
              <a:t>6</a:t>
            </a:fld>
            <a:endParaRPr lang="tr-TR" sz="1100" dirty="0">
              <a:solidFill>
                <a:prstClr val="black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658760" y="326756"/>
            <a:ext cx="57901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dirty="0">
                <a:solidFill>
                  <a:srgbClr val="2A95B7"/>
                </a:solidFill>
                <a:latin typeface="Kalam" panose="02000000000000000000" pitchFamily="2" charset="-94"/>
                <a:cs typeface="Kalam" panose="02000000000000000000" pitchFamily="2" charset="-94"/>
              </a:rPr>
              <a:t>NEDEN VERGİ ÖDEMELİYİZ?</a:t>
            </a:r>
          </a:p>
        </p:txBody>
      </p:sp>
      <p:grpSp>
        <p:nvGrpSpPr>
          <p:cNvPr id="23" name="Grup 22"/>
          <p:cNvGrpSpPr/>
          <p:nvPr/>
        </p:nvGrpSpPr>
        <p:grpSpPr>
          <a:xfrm>
            <a:off x="98713" y="171925"/>
            <a:ext cx="1671481" cy="1323377"/>
            <a:chOff x="98713" y="162093"/>
            <a:chExt cx="1671481" cy="1323377"/>
          </a:xfrm>
        </p:grpSpPr>
        <p:pic>
          <p:nvPicPr>
            <p:cNvPr id="21" name="Resim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942" r="49405"/>
            <a:stretch/>
          </p:blipFill>
          <p:spPr>
            <a:xfrm flipH="1">
              <a:off x="98713" y="162093"/>
              <a:ext cx="1671481" cy="1323377"/>
            </a:xfrm>
            <a:prstGeom prst="rect">
              <a:avLst/>
            </a:prstGeom>
          </p:spPr>
        </p:pic>
        <p:sp>
          <p:nvSpPr>
            <p:cNvPr id="22" name="Google Shape;1234;p48"/>
            <p:cNvSpPr/>
            <p:nvPr/>
          </p:nvSpPr>
          <p:spPr>
            <a:xfrm>
              <a:off x="98713" y="259354"/>
              <a:ext cx="560048" cy="565607"/>
            </a:xfrm>
            <a:custGeom>
              <a:avLst/>
              <a:gdLst/>
              <a:ahLst/>
              <a:cxnLst/>
              <a:rect l="l" t="t" r="r" b="b"/>
              <a:pathLst>
                <a:path w="17228" h="17399" extrusionOk="0">
                  <a:moveTo>
                    <a:pt x="14162" y="439"/>
                  </a:moveTo>
                  <a:lnTo>
                    <a:pt x="14478" y="512"/>
                  </a:lnTo>
                  <a:lnTo>
                    <a:pt x="14794" y="609"/>
                  </a:lnTo>
                  <a:lnTo>
                    <a:pt x="15111" y="755"/>
                  </a:lnTo>
                  <a:lnTo>
                    <a:pt x="15403" y="925"/>
                  </a:lnTo>
                  <a:lnTo>
                    <a:pt x="15670" y="1120"/>
                  </a:lnTo>
                  <a:lnTo>
                    <a:pt x="15914" y="1315"/>
                  </a:lnTo>
                  <a:lnTo>
                    <a:pt x="16108" y="1534"/>
                  </a:lnTo>
                  <a:lnTo>
                    <a:pt x="15987" y="1558"/>
                  </a:lnTo>
                  <a:lnTo>
                    <a:pt x="15889" y="1607"/>
                  </a:lnTo>
                  <a:lnTo>
                    <a:pt x="15816" y="1655"/>
                  </a:lnTo>
                  <a:lnTo>
                    <a:pt x="15792" y="1680"/>
                  </a:lnTo>
                  <a:lnTo>
                    <a:pt x="15768" y="1728"/>
                  </a:lnTo>
                  <a:lnTo>
                    <a:pt x="15768" y="1777"/>
                  </a:lnTo>
                  <a:lnTo>
                    <a:pt x="15792" y="1826"/>
                  </a:lnTo>
                  <a:lnTo>
                    <a:pt x="15865" y="1850"/>
                  </a:lnTo>
                  <a:lnTo>
                    <a:pt x="15938" y="1874"/>
                  </a:lnTo>
                  <a:lnTo>
                    <a:pt x="16230" y="1874"/>
                  </a:lnTo>
                  <a:lnTo>
                    <a:pt x="16352" y="1850"/>
                  </a:lnTo>
                  <a:lnTo>
                    <a:pt x="16546" y="2166"/>
                  </a:lnTo>
                  <a:lnTo>
                    <a:pt x="16254" y="2142"/>
                  </a:lnTo>
                  <a:lnTo>
                    <a:pt x="16011" y="2142"/>
                  </a:lnTo>
                  <a:lnTo>
                    <a:pt x="15987" y="2166"/>
                  </a:lnTo>
                  <a:lnTo>
                    <a:pt x="15987" y="2191"/>
                  </a:lnTo>
                  <a:lnTo>
                    <a:pt x="16133" y="2312"/>
                  </a:lnTo>
                  <a:lnTo>
                    <a:pt x="16303" y="2410"/>
                  </a:lnTo>
                  <a:lnTo>
                    <a:pt x="16473" y="2458"/>
                  </a:lnTo>
                  <a:lnTo>
                    <a:pt x="16668" y="2507"/>
                  </a:lnTo>
                  <a:lnTo>
                    <a:pt x="16717" y="2750"/>
                  </a:lnTo>
                  <a:lnTo>
                    <a:pt x="16741" y="2994"/>
                  </a:lnTo>
                  <a:lnTo>
                    <a:pt x="16522" y="2872"/>
                  </a:lnTo>
                  <a:lnTo>
                    <a:pt x="16352" y="2799"/>
                  </a:lnTo>
                  <a:lnTo>
                    <a:pt x="16181" y="2702"/>
                  </a:lnTo>
                  <a:lnTo>
                    <a:pt x="16011" y="2653"/>
                  </a:lnTo>
                  <a:lnTo>
                    <a:pt x="15792" y="2653"/>
                  </a:lnTo>
                  <a:lnTo>
                    <a:pt x="15768" y="2677"/>
                  </a:lnTo>
                  <a:lnTo>
                    <a:pt x="15768" y="2702"/>
                  </a:lnTo>
                  <a:lnTo>
                    <a:pt x="15768" y="2726"/>
                  </a:lnTo>
                  <a:lnTo>
                    <a:pt x="15889" y="2872"/>
                  </a:lnTo>
                  <a:lnTo>
                    <a:pt x="16035" y="2994"/>
                  </a:lnTo>
                  <a:lnTo>
                    <a:pt x="16327" y="3213"/>
                  </a:lnTo>
                  <a:lnTo>
                    <a:pt x="16522" y="3334"/>
                  </a:lnTo>
                  <a:lnTo>
                    <a:pt x="16619" y="3407"/>
                  </a:lnTo>
                  <a:lnTo>
                    <a:pt x="16717" y="3456"/>
                  </a:lnTo>
                  <a:lnTo>
                    <a:pt x="16692" y="3651"/>
                  </a:lnTo>
                  <a:lnTo>
                    <a:pt x="16619" y="3845"/>
                  </a:lnTo>
                  <a:lnTo>
                    <a:pt x="16400" y="3602"/>
                  </a:lnTo>
                  <a:lnTo>
                    <a:pt x="16133" y="3407"/>
                  </a:lnTo>
                  <a:lnTo>
                    <a:pt x="15987" y="3310"/>
                  </a:lnTo>
                  <a:lnTo>
                    <a:pt x="15841" y="3237"/>
                  </a:lnTo>
                  <a:lnTo>
                    <a:pt x="15695" y="3188"/>
                  </a:lnTo>
                  <a:lnTo>
                    <a:pt x="15524" y="3164"/>
                  </a:lnTo>
                  <a:lnTo>
                    <a:pt x="15476" y="3188"/>
                  </a:lnTo>
                  <a:lnTo>
                    <a:pt x="15476" y="3213"/>
                  </a:lnTo>
                  <a:lnTo>
                    <a:pt x="15476" y="3237"/>
                  </a:lnTo>
                  <a:lnTo>
                    <a:pt x="15500" y="3261"/>
                  </a:lnTo>
                  <a:lnTo>
                    <a:pt x="15597" y="3359"/>
                  </a:lnTo>
                  <a:lnTo>
                    <a:pt x="15695" y="3432"/>
                  </a:lnTo>
                  <a:lnTo>
                    <a:pt x="15987" y="3699"/>
                  </a:lnTo>
                  <a:lnTo>
                    <a:pt x="16230" y="3918"/>
                  </a:lnTo>
                  <a:lnTo>
                    <a:pt x="16449" y="4162"/>
                  </a:lnTo>
                  <a:lnTo>
                    <a:pt x="16473" y="4186"/>
                  </a:lnTo>
                  <a:lnTo>
                    <a:pt x="16254" y="4526"/>
                  </a:lnTo>
                  <a:lnTo>
                    <a:pt x="16206" y="4453"/>
                  </a:lnTo>
                  <a:lnTo>
                    <a:pt x="16133" y="4380"/>
                  </a:lnTo>
                  <a:lnTo>
                    <a:pt x="15962" y="4259"/>
                  </a:lnTo>
                  <a:lnTo>
                    <a:pt x="15646" y="4040"/>
                  </a:lnTo>
                  <a:lnTo>
                    <a:pt x="15403" y="3821"/>
                  </a:lnTo>
                  <a:lnTo>
                    <a:pt x="15159" y="3626"/>
                  </a:lnTo>
                  <a:lnTo>
                    <a:pt x="15111" y="3626"/>
                  </a:lnTo>
                  <a:lnTo>
                    <a:pt x="15062" y="3651"/>
                  </a:lnTo>
                  <a:lnTo>
                    <a:pt x="15013" y="3724"/>
                  </a:lnTo>
                  <a:lnTo>
                    <a:pt x="15013" y="3821"/>
                  </a:lnTo>
                  <a:lnTo>
                    <a:pt x="15013" y="3894"/>
                  </a:lnTo>
                  <a:lnTo>
                    <a:pt x="15038" y="3991"/>
                  </a:lnTo>
                  <a:lnTo>
                    <a:pt x="15135" y="4137"/>
                  </a:lnTo>
                  <a:lnTo>
                    <a:pt x="15257" y="4283"/>
                  </a:lnTo>
                  <a:lnTo>
                    <a:pt x="15427" y="4453"/>
                  </a:lnTo>
                  <a:lnTo>
                    <a:pt x="15622" y="4599"/>
                  </a:lnTo>
                  <a:lnTo>
                    <a:pt x="15816" y="4745"/>
                  </a:lnTo>
                  <a:lnTo>
                    <a:pt x="15914" y="4818"/>
                  </a:lnTo>
                  <a:lnTo>
                    <a:pt x="16011" y="4843"/>
                  </a:lnTo>
                  <a:lnTo>
                    <a:pt x="15792" y="5135"/>
                  </a:lnTo>
                  <a:lnTo>
                    <a:pt x="14867" y="4162"/>
                  </a:lnTo>
                  <a:lnTo>
                    <a:pt x="13967" y="3213"/>
                  </a:lnTo>
                  <a:lnTo>
                    <a:pt x="13505" y="2750"/>
                  </a:lnTo>
                  <a:lnTo>
                    <a:pt x="13018" y="2288"/>
                  </a:lnTo>
                  <a:lnTo>
                    <a:pt x="12531" y="1850"/>
                  </a:lnTo>
                  <a:lnTo>
                    <a:pt x="12021" y="1461"/>
                  </a:lnTo>
                  <a:lnTo>
                    <a:pt x="12021" y="1388"/>
                  </a:lnTo>
                  <a:lnTo>
                    <a:pt x="12118" y="1315"/>
                  </a:lnTo>
                  <a:lnTo>
                    <a:pt x="12215" y="1242"/>
                  </a:lnTo>
                  <a:lnTo>
                    <a:pt x="12385" y="1047"/>
                  </a:lnTo>
                  <a:lnTo>
                    <a:pt x="12629" y="852"/>
                  </a:lnTo>
                  <a:lnTo>
                    <a:pt x="12921" y="682"/>
                  </a:lnTo>
                  <a:lnTo>
                    <a:pt x="13213" y="560"/>
                  </a:lnTo>
                  <a:lnTo>
                    <a:pt x="13505" y="463"/>
                  </a:lnTo>
                  <a:lnTo>
                    <a:pt x="13675" y="439"/>
                  </a:lnTo>
                  <a:close/>
                  <a:moveTo>
                    <a:pt x="11753" y="1704"/>
                  </a:moveTo>
                  <a:lnTo>
                    <a:pt x="11826" y="1850"/>
                  </a:lnTo>
                  <a:lnTo>
                    <a:pt x="11948" y="1972"/>
                  </a:lnTo>
                  <a:lnTo>
                    <a:pt x="12093" y="2069"/>
                  </a:lnTo>
                  <a:lnTo>
                    <a:pt x="12385" y="2288"/>
                  </a:lnTo>
                  <a:lnTo>
                    <a:pt x="12677" y="2531"/>
                  </a:lnTo>
                  <a:lnTo>
                    <a:pt x="12945" y="2823"/>
                  </a:lnTo>
                  <a:lnTo>
                    <a:pt x="13480" y="3383"/>
                  </a:lnTo>
                  <a:lnTo>
                    <a:pt x="14478" y="4453"/>
                  </a:lnTo>
                  <a:lnTo>
                    <a:pt x="15500" y="5500"/>
                  </a:lnTo>
                  <a:lnTo>
                    <a:pt x="15111" y="5962"/>
                  </a:lnTo>
                  <a:lnTo>
                    <a:pt x="14600" y="5500"/>
                  </a:lnTo>
                  <a:lnTo>
                    <a:pt x="14113" y="5013"/>
                  </a:lnTo>
                  <a:lnTo>
                    <a:pt x="13213" y="4016"/>
                  </a:lnTo>
                  <a:lnTo>
                    <a:pt x="12750" y="3529"/>
                  </a:lnTo>
                  <a:lnTo>
                    <a:pt x="12264" y="3018"/>
                  </a:lnTo>
                  <a:lnTo>
                    <a:pt x="11777" y="2556"/>
                  </a:lnTo>
                  <a:lnTo>
                    <a:pt x="11266" y="2093"/>
                  </a:lnTo>
                  <a:lnTo>
                    <a:pt x="11753" y="1704"/>
                  </a:lnTo>
                  <a:close/>
                  <a:moveTo>
                    <a:pt x="13724" y="5232"/>
                  </a:moveTo>
                  <a:lnTo>
                    <a:pt x="14235" y="5767"/>
                  </a:lnTo>
                  <a:lnTo>
                    <a:pt x="14794" y="6278"/>
                  </a:lnTo>
                  <a:lnTo>
                    <a:pt x="14575" y="6497"/>
                  </a:lnTo>
                  <a:lnTo>
                    <a:pt x="14259" y="6278"/>
                  </a:lnTo>
                  <a:lnTo>
                    <a:pt x="13967" y="6035"/>
                  </a:lnTo>
                  <a:lnTo>
                    <a:pt x="13699" y="5792"/>
                  </a:lnTo>
                  <a:lnTo>
                    <a:pt x="13432" y="5573"/>
                  </a:lnTo>
                  <a:lnTo>
                    <a:pt x="13724" y="5232"/>
                  </a:lnTo>
                  <a:close/>
                  <a:moveTo>
                    <a:pt x="13261" y="5767"/>
                  </a:moveTo>
                  <a:lnTo>
                    <a:pt x="13359" y="5913"/>
                  </a:lnTo>
                  <a:lnTo>
                    <a:pt x="13456" y="6059"/>
                  </a:lnTo>
                  <a:lnTo>
                    <a:pt x="13724" y="6303"/>
                  </a:lnTo>
                  <a:lnTo>
                    <a:pt x="13991" y="6546"/>
                  </a:lnTo>
                  <a:lnTo>
                    <a:pt x="14137" y="6668"/>
                  </a:lnTo>
                  <a:lnTo>
                    <a:pt x="14308" y="6765"/>
                  </a:lnTo>
                  <a:lnTo>
                    <a:pt x="14235" y="6814"/>
                  </a:lnTo>
                  <a:lnTo>
                    <a:pt x="14137" y="6692"/>
                  </a:lnTo>
                  <a:lnTo>
                    <a:pt x="13991" y="6595"/>
                  </a:lnTo>
                  <a:lnTo>
                    <a:pt x="13699" y="6400"/>
                  </a:lnTo>
                  <a:lnTo>
                    <a:pt x="13359" y="6230"/>
                  </a:lnTo>
                  <a:lnTo>
                    <a:pt x="13188" y="6132"/>
                  </a:lnTo>
                  <a:lnTo>
                    <a:pt x="13042" y="6011"/>
                  </a:lnTo>
                  <a:lnTo>
                    <a:pt x="13261" y="5767"/>
                  </a:lnTo>
                  <a:close/>
                  <a:moveTo>
                    <a:pt x="13018" y="6059"/>
                  </a:moveTo>
                  <a:lnTo>
                    <a:pt x="13188" y="6303"/>
                  </a:lnTo>
                  <a:lnTo>
                    <a:pt x="13286" y="6424"/>
                  </a:lnTo>
                  <a:lnTo>
                    <a:pt x="13407" y="6522"/>
                  </a:lnTo>
                  <a:lnTo>
                    <a:pt x="14040" y="7008"/>
                  </a:lnTo>
                  <a:lnTo>
                    <a:pt x="13699" y="7349"/>
                  </a:lnTo>
                  <a:lnTo>
                    <a:pt x="13675" y="7325"/>
                  </a:lnTo>
                  <a:lnTo>
                    <a:pt x="13505" y="7227"/>
                  </a:lnTo>
                  <a:lnTo>
                    <a:pt x="13334" y="7106"/>
                  </a:lnTo>
                  <a:lnTo>
                    <a:pt x="13018" y="6838"/>
                  </a:lnTo>
                  <a:lnTo>
                    <a:pt x="12799" y="6668"/>
                  </a:lnTo>
                  <a:lnTo>
                    <a:pt x="12702" y="6595"/>
                  </a:lnTo>
                  <a:lnTo>
                    <a:pt x="12580" y="6546"/>
                  </a:lnTo>
                  <a:lnTo>
                    <a:pt x="12799" y="6303"/>
                  </a:lnTo>
                  <a:lnTo>
                    <a:pt x="13018" y="6059"/>
                  </a:lnTo>
                  <a:close/>
                  <a:moveTo>
                    <a:pt x="12385" y="6716"/>
                  </a:moveTo>
                  <a:lnTo>
                    <a:pt x="12483" y="6838"/>
                  </a:lnTo>
                  <a:lnTo>
                    <a:pt x="12580" y="6935"/>
                  </a:lnTo>
                  <a:lnTo>
                    <a:pt x="12799" y="7130"/>
                  </a:lnTo>
                  <a:lnTo>
                    <a:pt x="13091" y="7398"/>
                  </a:lnTo>
                  <a:lnTo>
                    <a:pt x="13407" y="7617"/>
                  </a:lnTo>
                  <a:lnTo>
                    <a:pt x="13018" y="8006"/>
                  </a:lnTo>
                  <a:lnTo>
                    <a:pt x="12921" y="8079"/>
                  </a:lnTo>
                  <a:lnTo>
                    <a:pt x="12823" y="7909"/>
                  </a:lnTo>
                  <a:lnTo>
                    <a:pt x="12653" y="7763"/>
                  </a:lnTo>
                  <a:lnTo>
                    <a:pt x="12312" y="7495"/>
                  </a:lnTo>
                  <a:lnTo>
                    <a:pt x="12093" y="7325"/>
                  </a:lnTo>
                  <a:lnTo>
                    <a:pt x="11972" y="7252"/>
                  </a:lnTo>
                  <a:lnTo>
                    <a:pt x="11850" y="7179"/>
                  </a:lnTo>
                  <a:lnTo>
                    <a:pt x="12385" y="6716"/>
                  </a:lnTo>
                  <a:close/>
                  <a:moveTo>
                    <a:pt x="11631" y="7373"/>
                  </a:moveTo>
                  <a:lnTo>
                    <a:pt x="11729" y="7471"/>
                  </a:lnTo>
                  <a:lnTo>
                    <a:pt x="11850" y="7568"/>
                  </a:lnTo>
                  <a:lnTo>
                    <a:pt x="12093" y="7738"/>
                  </a:lnTo>
                  <a:lnTo>
                    <a:pt x="12434" y="8055"/>
                  </a:lnTo>
                  <a:lnTo>
                    <a:pt x="12556" y="8201"/>
                  </a:lnTo>
                  <a:lnTo>
                    <a:pt x="12702" y="8322"/>
                  </a:lnTo>
                  <a:lnTo>
                    <a:pt x="11948" y="9150"/>
                  </a:lnTo>
                  <a:lnTo>
                    <a:pt x="11680" y="8906"/>
                  </a:lnTo>
                  <a:lnTo>
                    <a:pt x="11364" y="8687"/>
                  </a:lnTo>
                  <a:lnTo>
                    <a:pt x="11072" y="8444"/>
                  </a:lnTo>
                  <a:lnTo>
                    <a:pt x="10780" y="8201"/>
                  </a:lnTo>
                  <a:lnTo>
                    <a:pt x="11096" y="7860"/>
                  </a:lnTo>
                  <a:lnTo>
                    <a:pt x="11193" y="7957"/>
                  </a:lnTo>
                  <a:lnTo>
                    <a:pt x="11291" y="8030"/>
                  </a:lnTo>
                  <a:lnTo>
                    <a:pt x="11461" y="8176"/>
                  </a:lnTo>
                  <a:lnTo>
                    <a:pt x="11777" y="8493"/>
                  </a:lnTo>
                  <a:lnTo>
                    <a:pt x="11972" y="8614"/>
                  </a:lnTo>
                  <a:lnTo>
                    <a:pt x="12166" y="8736"/>
                  </a:lnTo>
                  <a:lnTo>
                    <a:pt x="12288" y="8736"/>
                  </a:lnTo>
                  <a:lnTo>
                    <a:pt x="12337" y="8712"/>
                  </a:lnTo>
                  <a:lnTo>
                    <a:pt x="12361" y="8639"/>
                  </a:lnTo>
                  <a:lnTo>
                    <a:pt x="12361" y="8566"/>
                  </a:lnTo>
                  <a:lnTo>
                    <a:pt x="12337" y="8493"/>
                  </a:lnTo>
                  <a:lnTo>
                    <a:pt x="12118" y="8322"/>
                  </a:lnTo>
                  <a:lnTo>
                    <a:pt x="11899" y="8152"/>
                  </a:lnTo>
                  <a:lnTo>
                    <a:pt x="11461" y="7811"/>
                  </a:lnTo>
                  <a:lnTo>
                    <a:pt x="11291" y="7690"/>
                  </a:lnTo>
                  <a:lnTo>
                    <a:pt x="11631" y="7373"/>
                  </a:lnTo>
                  <a:close/>
                  <a:moveTo>
                    <a:pt x="10634" y="8371"/>
                  </a:moveTo>
                  <a:lnTo>
                    <a:pt x="10731" y="8541"/>
                  </a:lnTo>
                  <a:lnTo>
                    <a:pt x="10853" y="8687"/>
                  </a:lnTo>
                  <a:lnTo>
                    <a:pt x="10974" y="8809"/>
                  </a:lnTo>
                  <a:lnTo>
                    <a:pt x="11145" y="8931"/>
                  </a:lnTo>
                  <a:lnTo>
                    <a:pt x="11461" y="9150"/>
                  </a:lnTo>
                  <a:lnTo>
                    <a:pt x="11753" y="9369"/>
                  </a:lnTo>
                  <a:lnTo>
                    <a:pt x="11461" y="9685"/>
                  </a:lnTo>
                  <a:lnTo>
                    <a:pt x="11145" y="9442"/>
                  </a:lnTo>
                  <a:lnTo>
                    <a:pt x="10828" y="9198"/>
                  </a:lnTo>
                  <a:lnTo>
                    <a:pt x="10585" y="8955"/>
                  </a:lnTo>
                  <a:lnTo>
                    <a:pt x="10463" y="8833"/>
                  </a:lnTo>
                  <a:lnTo>
                    <a:pt x="10317" y="8736"/>
                  </a:lnTo>
                  <a:lnTo>
                    <a:pt x="10634" y="8371"/>
                  </a:lnTo>
                  <a:close/>
                  <a:moveTo>
                    <a:pt x="10196" y="8931"/>
                  </a:moveTo>
                  <a:lnTo>
                    <a:pt x="10269" y="9052"/>
                  </a:lnTo>
                  <a:lnTo>
                    <a:pt x="10366" y="9198"/>
                  </a:lnTo>
                  <a:lnTo>
                    <a:pt x="10609" y="9417"/>
                  </a:lnTo>
                  <a:lnTo>
                    <a:pt x="10901" y="9709"/>
                  </a:lnTo>
                  <a:lnTo>
                    <a:pt x="11072" y="9831"/>
                  </a:lnTo>
                  <a:lnTo>
                    <a:pt x="11242" y="9953"/>
                  </a:lnTo>
                  <a:lnTo>
                    <a:pt x="10415" y="10853"/>
                  </a:lnTo>
                  <a:lnTo>
                    <a:pt x="10317" y="10707"/>
                  </a:lnTo>
                  <a:lnTo>
                    <a:pt x="10196" y="10585"/>
                  </a:lnTo>
                  <a:lnTo>
                    <a:pt x="9904" y="10366"/>
                  </a:lnTo>
                  <a:lnTo>
                    <a:pt x="9636" y="10172"/>
                  </a:lnTo>
                  <a:lnTo>
                    <a:pt x="9466" y="10074"/>
                  </a:lnTo>
                  <a:lnTo>
                    <a:pt x="9320" y="10001"/>
                  </a:lnTo>
                  <a:lnTo>
                    <a:pt x="9563" y="9709"/>
                  </a:lnTo>
                  <a:lnTo>
                    <a:pt x="9782" y="9880"/>
                  </a:lnTo>
                  <a:lnTo>
                    <a:pt x="10001" y="10026"/>
                  </a:lnTo>
                  <a:lnTo>
                    <a:pt x="10244" y="10245"/>
                  </a:lnTo>
                  <a:lnTo>
                    <a:pt x="10390" y="10366"/>
                  </a:lnTo>
                  <a:lnTo>
                    <a:pt x="10536" y="10464"/>
                  </a:lnTo>
                  <a:lnTo>
                    <a:pt x="10609" y="10488"/>
                  </a:lnTo>
                  <a:lnTo>
                    <a:pt x="10658" y="10464"/>
                  </a:lnTo>
                  <a:lnTo>
                    <a:pt x="10731" y="10439"/>
                  </a:lnTo>
                  <a:lnTo>
                    <a:pt x="10780" y="10391"/>
                  </a:lnTo>
                  <a:lnTo>
                    <a:pt x="10804" y="10342"/>
                  </a:lnTo>
                  <a:lnTo>
                    <a:pt x="10828" y="10269"/>
                  </a:lnTo>
                  <a:lnTo>
                    <a:pt x="10804" y="10220"/>
                  </a:lnTo>
                  <a:lnTo>
                    <a:pt x="10755" y="10147"/>
                  </a:lnTo>
                  <a:lnTo>
                    <a:pt x="10220" y="9734"/>
                  </a:lnTo>
                  <a:lnTo>
                    <a:pt x="10001" y="9563"/>
                  </a:lnTo>
                  <a:lnTo>
                    <a:pt x="9904" y="9490"/>
                  </a:lnTo>
                  <a:lnTo>
                    <a:pt x="9782" y="9442"/>
                  </a:lnTo>
                  <a:lnTo>
                    <a:pt x="10196" y="8931"/>
                  </a:lnTo>
                  <a:close/>
                  <a:moveTo>
                    <a:pt x="9125" y="10245"/>
                  </a:moveTo>
                  <a:lnTo>
                    <a:pt x="9247" y="10342"/>
                  </a:lnTo>
                  <a:lnTo>
                    <a:pt x="9368" y="10415"/>
                  </a:lnTo>
                  <a:lnTo>
                    <a:pt x="9612" y="10585"/>
                  </a:lnTo>
                  <a:lnTo>
                    <a:pt x="9904" y="10829"/>
                  </a:lnTo>
                  <a:lnTo>
                    <a:pt x="10050" y="10950"/>
                  </a:lnTo>
                  <a:lnTo>
                    <a:pt x="10220" y="11048"/>
                  </a:lnTo>
                  <a:lnTo>
                    <a:pt x="9685" y="11583"/>
                  </a:lnTo>
                  <a:lnTo>
                    <a:pt x="9685" y="11534"/>
                  </a:lnTo>
                  <a:lnTo>
                    <a:pt x="9660" y="11437"/>
                  </a:lnTo>
                  <a:lnTo>
                    <a:pt x="9587" y="11364"/>
                  </a:lnTo>
                  <a:lnTo>
                    <a:pt x="9417" y="11218"/>
                  </a:lnTo>
                  <a:lnTo>
                    <a:pt x="9222" y="11023"/>
                  </a:lnTo>
                  <a:lnTo>
                    <a:pt x="9028" y="10853"/>
                  </a:lnTo>
                  <a:lnTo>
                    <a:pt x="8906" y="10756"/>
                  </a:lnTo>
                  <a:lnTo>
                    <a:pt x="8736" y="10683"/>
                  </a:lnTo>
                  <a:lnTo>
                    <a:pt x="8833" y="10585"/>
                  </a:lnTo>
                  <a:lnTo>
                    <a:pt x="9125" y="10245"/>
                  </a:lnTo>
                  <a:close/>
                  <a:moveTo>
                    <a:pt x="8468" y="10926"/>
                  </a:moveTo>
                  <a:lnTo>
                    <a:pt x="8687" y="11096"/>
                  </a:lnTo>
                  <a:lnTo>
                    <a:pt x="8930" y="11291"/>
                  </a:lnTo>
                  <a:lnTo>
                    <a:pt x="9052" y="11437"/>
                  </a:lnTo>
                  <a:lnTo>
                    <a:pt x="9198" y="11583"/>
                  </a:lnTo>
                  <a:lnTo>
                    <a:pt x="9271" y="11656"/>
                  </a:lnTo>
                  <a:lnTo>
                    <a:pt x="9344" y="11705"/>
                  </a:lnTo>
                  <a:lnTo>
                    <a:pt x="9441" y="11753"/>
                  </a:lnTo>
                  <a:lnTo>
                    <a:pt x="9539" y="11753"/>
                  </a:lnTo>
                  <a:lnTo>
                    <a:pt x="8468" y="12824"/>
                  </a:lnTo>
                  <a:lnTo>
                    <a:pt x="8152" y="12532"/>
                  </a:lnTo>
                  <a:lnTo>
                    <a:pt x="7811" y="12240"/>
                  </a:lnTo>
                  <a:lnTo>
                    <a:pt x="7470" y="11899"/>
                  </a:lnTo>
                  <a:lnTo>
                    <a:pt x="7349" y="11826"/>
                  </a:lnTo>
                  <a:lnTo>
                    <a:pt x="7738" y="11534"/>
                  </a:lnTo>
                  <a:lnTo>
                    <a:pt x="7860" y="11705"/>
                  </a:lnTo>
                  <a:lnTo>
                    <a:pt x="8006" y="11875"/>
                  </a:lnTo>
                  <a:lnTo>
                    <a:pt x="8371" y="12264"/>
                  </a:lnTo>
                  <a:lnTo>
                    <a:pt x="8517" y="12434"/>
                  </a:lnTo>
                  <a:lnTo>
                    <a:pt x="8590" y="12483"/>
                  </a:lnTo>
                  <a:lnTo>
                    <a:pt x="8687" y="12507"/>
                  </a:lnTo>
                  <a:lnTo>
                    <a:pt x="8736" y="12507"/>
                  </a:lnTo>
                  <a:lnTo>
                    <a:pt x="8809" y="12483"/>
                  </a:lnTo>
                  <a:lnTo>
                    <a:pt x="8833" y="12434"/>
                  </a:lnTo>
                  <a:lnTo>
                    <a:pt x="8857" y="12386"/>
                  </a:lnTo>
                  <a:lnTo>
                    <a:pt x="8857" y="12289"/>
                  </a:lnTo>
                  <a:lnTo>
                    <a:pt x="8809" y="12191"/>
                  </a:lnTo>
                  <a:lnTo>
                    <a:pt x="8760" y="12094"/>
                  </a:lnTo>
                  <a:lnTo>
                    <a:pt x="8663" y="11997"/>
                  </a:lnTo>
                  <a:lnTo>
                    <a:pt x="8492" y="11826"/>
                  </a:lnTo>
                  <a:lnTo>
                    <a:pt x="8322" y="11680"/>
                  </a:lnTo>
                  <a:lnTo>
                    <a:pt x="8152" y="11510"/>
                  </a:lnTo>
                  <a:lnTo>
                    <a:pt x="7957" y="11364"/>
                  </a:lnTo>
                  <a:lnTo>
                    <a:pt x="8468" y="10926"/>
                  </a:lnTo>
                  <a:close/>
                  <a:moveTo>
                    <a:pt x="11047" y="2312"/>
                  </a:moveTo>
                  <a:lnTo>
                    <a:pt x="11120" y="2434"/>
                  </a:lnTo>
                  <a:lnTo>
                    <a:pt x="11218" y="2531"/>
                  </a:lnTo>
                  <a:lnTo>
                    <a:pt x="11437" y="2750"/>
                  </a:lnTo>
                  <a:lnTo>
                    <a:pt x="11850" y="3213"/>
                  </a:lnTo>
                  <a:lnTo>
                    <a:pt x="11826" y="3213"/>
                  </a:lnTo>
                  <a:lnTo>
                    <a:pt x="11193" y="3748"/>
                  </a:lnTo>
                  <a:lnTo>
                    <a:pt x="10609" y="4283"/>
                  </a:lnTo>
                  <a:lnTo>
                    <a:pt x="10025" y="4867"/>
                  </a:lnTo>
                  <a:lnTo>
                    <a:pt x="9490" y="5500"/>
                  </a:lnTo>
                  <a:lnTo>
                    <a:pt x="9174" y="5865"/>
                  </a:lnTo>
                  <a:lnTo>
                    <a:pt x="8857" y="6254"/>
                  </a:lnTo>
                  <a:lnTo>
                    <a:pt x="8517" y="6595"/>
                  </a:lnTo>
                  <a:lnTo>
                    <a:pt x="8176" y="6935"/>
                  </a:lnTo>
                  <a:lnTo>
                    <a:pt x="7373" y="7617"/>
                  </a:lnTo>
                  <a:lnTo>
                    <a:pt x="6984" y="7933"/>
                  </a:lnTo>
                  <a:lnTo>
                    <a:pt x="6594" y="8274"/>
                  </a:lnTo>
                  <a:lnTo>
                    <a:pt x="6229" y="8639"/>
                  </a:lnTo>
                  <a:lnTo>
                    <a:pt x="5864" y="9004"/>
                  </a:lnTo>
                  <a:lnTo>
                    <a:pt x="5183" y="9782"/>
                  </a:lnTo>
                  <a:lnTo>
                    <a:pt x="4502" y="10537"/>
                  </a:lnTo>
                  <a:lnTo>
                    <a:pt x="4137" y="10902"/>
                  </a:lnTo>
                  <a:lnTo>
                    <a:pt x="3772" y="11242"/>
                  </a:lnTo>
                  <a:lnTo>
                    <a:pt x="3115" y="11802"/>
                  </a:lnTo>
                  <a:lnTo>
                    <a:pt x="2799" y="12118"/>
                  </a:lnTo>
                  <a:lnTo>
                    <a:pt x="2507" y="12434"/>
                  </a:lnTo>
                  <a:lnTo>
                    <a:pt x="2263" y="12702"/>
                  </a:lnTo>
                  <a:lnTo>
                    <a:pt x="2166" y="12848"/>
                  </a:lnTo>
                  <a:lnTo>
                    <a:pt x="2069" y="13018"/>
                  </a:lnTo>
                  <a:lnTo>
                    <a:pt x="1850" y="12824"/>
                  </a:lnTo>
                  <a:lnTo>
                    <a:pt x="1460" y="12459"/>
                  </a:lnTo>
                  <a:lnTo>
                    <a:pt x="1266" y="12264"/>
                  </a:lnTo>
                  <a:lnTo>
                    <a:pt x="1047" y="12118"/>
                  </a:lnTo>
                  <a:lnTo>
                    <a:pt x="1047" y="12070"/>
                  </a:lnTo>
                  <a:lnTo>
                    <a:pt x="1193" y="11997"/>
                  </a:lnTo>
                  <a:lnTo>
                    <a:pt x="1339" y="11924"/>
                  </a:lnTo>
                  <a:lnTo>
                    <a:pt x="1460" y="11826"/>
                  </a:lnTo>
                  <a:lnTo>
                    <a:pt x="1582" y="11705"/>
                  </a:lnTo>
                  <a:lnTo>
                    <a:pt x="2020" y="11218"/>
                  </a:lnTo>
                  <a:lnTo>
                    <a:pt x="2385" y="10853"/>
                  </a:lnTo>
                  <a:lnTo>
                    <a:pt x="2774" y="10537"/>
                  </a:lnTo>
                  <a:lnTo>
                    <a:pt x="3577" y="9880"/>
                  </a:lnTo>
                  <a:lnTo>
                    <a:pt x="3942" y="9539"/>
                  </a:lnTo>
                  <a:lnTo>
                    <a:pt x="4307" y="9198"/>
                  </a:lnTo>
                  <a:lnTo>
                    <a:pt x="5037" y="8468"/>
                  </a:lnTo>
                  <a:lnTo>
                    <a:pt x="5718" y="7738"/>
                  </a:lnTo>
                  <a:lnTo>
                    <a:pt x="6400" y="7008"/>
                  </a:lnTo>
                  <a:lnTo>
                    <a:pt x="7081" y="6303"/>
                  </a:lnTo>
                  <a:lnTo>
                    <a:pt x="7787" y="5621"/>
                  </a:lnTo>
                  <a:lnTo>
                    <a:pt x="8468" y="4940"/>
                  </a:lnTo>
                  <a:lnTo>
                    <a:pt x="9149" y="4259"/>
                  </a:lnTo>
                  <a:lnTo>
                    <a:pt x="10074" y="3261"/>
                  </a:lnTo>
                  <a:lnTo>
                    <a:pt x="10561" y="2775"/>
                  </a:lnTo>
                  <a:lnTo>
                    <a:pt x="11047" y="2312"/>
                  </a:lnTo>
                  <a:close/>
                  <a:moveTo>
                    <a:pt x="7154" y="11997"/>
                  </a:moveTo>
                  <a:lnTo>
                    <a:pt x="7203" y="12094"/>
                  </a:lnTo>
                  <a:lnTo>
                    <a:pt x="7251" y="12167"/>
                  </a:lnTo>
                  <a:lnTo>
                    <a:pt x="7422" y="12386"/>
                  </a:lnTo>
                  <a:lnTo>
                    <a:pt x="7592" y="12580"/>
                  </a:lnTo>
                  <a:lnTo>
                    <a:pt x="7884" y="12872"/>
                  </a:lnTo>
                  <a:lnTo>
                    <a:pt x="8030" y="12994"/>
                  </a:lnTo>
                  <a:lnTo>
                    <a:pt x="8200" y="13091"/>
                  </a:lnTo>
                  <a:lnTo>
                    <a:pt x="7835" y="13481"/>
                  </a:lnTo>
                  <a:lnTo>
                    <a:pt x="7811" y="13432"/>
                  </a:lnTo>
                  <a:lnTo>
                    <a:pt x="7787" y="13408"/>
                  </a:lnTo>
                  <a:lnTo>
                    <a:pt x="7616" y="13262"/>
                  </a:lnTo>
                  <a:lnTo>
                    <a:pt x="7446" y="13140"/>
                  </a:lnTo>
                  <a:lnTo>
                    <a:pt x="7251" y="13018"/>
                  </a:lnTo>
                  <a:lnTo>
                    <a:pt x="7057" y="12872"/>
                  </a:lnTo>
                  <a:lnTo>
                    <a:pt x="6716" y="12580"/>
                  </a:lnTo>
                  <a:lnTo>
                    <a:pt x="6643" y="12532"/>
                  </a:lnTo>
                  <a:lnTo>
                    <a:pt x="6594" y="12507"/>
                  </a:lnTo>
                  <a:lnTo>
                    <a:pt x="6862" y="12240"/>
                  </a:lnTo>
                  <a:lnTo>
                    <a:pt x="7154" y="11997"/>
                  </a:lnTo>
                  <a:close/>
                  <a:moveTo>
                    <a:pt x="6424" y="12702"/>
                  </a:moveTo>
                  <a:lnTo>
                    <a:pt x="6448" y="12775"/>
                  </a:lnTo>
                  <a:lnTo>
                    <a:pt x="6473" y="12848"/>
                  </a:lnTo>
                  <a:lnTo>
                    <a:pt x="6667" y="13043"/>
                  </a:lnTo>
                  <a:lnTo>
                    <a:pt x="6862" y="13213"/>
                  </a:lnTo>
                  <a:lnTo>
                    <a:pt x="7032" y="13359"/>
                  </a:lnTo>
                  <a:lnTo>
                    <a:pt x="7227" y="13481"/>
                  </a:lnTo>
                  <a:lnTo>
                    <a:pt x="7446" y="13602"/>
                  </a:lnTo>
                  <a:lnTo>
                    <a:pt x="7568" y="13627"/>
                  </a:lnTo>
                  <a:lnTo>
                    <a:pt x="7689" y="13627"/>
                  </a:lnTo>
                  <a:lnTo>
                    <a:pt x="7470" y="13846"/>
                  </a:lnTo>
                  <a:lnTo>
                    <a:pt x="7300" y="14040"/>
                  </a:lnTo>
                  <a:lnTo>
                    <a:pt x="7276" y="14016"/>
                  </a:lnTo>
                  <a:lnTo>
                    <a:pt x="6911" y="13797"/>
                  </a:lnTo>
                  <a:lnTo>
                    <a:pt x="6570" y="13554"/>
                  </a:lnTo>
                  <a:lnTo>
                    <a:pt x="6302" y="13335"/>
                  </a:lnTo>
                  <a:lnTo>
                    <a:pt x="6035" y="13164"/>
                  </a:lnTo>
                  <a:lnTo>
                    <a:pt x="6108" y="13043"/>
                  </a:lnTo>
                  <a:lnTo>
                    <a:pt x="6424" y="12702"/>
                  </a:lnTo>
                  <a:close/>
                  <a:moveTo>
                    <a:pt x="5889" y="13335"/>
                  </a:moveTo>
                  <a:lnTo>
                    <a:pt x="5962" y="13456"/>
                  </a:lnTo>
                  <a:lnTo>
                    <a:pt x="6059" y="13578"/>
                  </a:lnTo>
                  <a:lnTo>
                    <a:pt x="6278" y="13797"/>
                  </a:lnTo>
                  <a:lnTo>
                    <a:pt x="6643" y="14089"/>
                  </a:lnTo>
                  <a:lnTo>
                    <a:pt x="6813" y="14211"/>
                  </a:lnTo>
                  <a:lnTo>
                    <a:pt x="7032" y="14308"/>
                  </a:lnTo>
                  <a:lnTo>
                    <a:pt x="6692" y="14673"/>
                  </a:lnTo>
                  <a:lnTo>
                    <a:pt x="6619" y="14624"/>
                  </a:lnTo>
                  <a:lnTo>
                    <a:pt x="6497" y="14600"/>
                  </a:lnTo>
                  <a:lnTo>
                    <a:pt x="6375" y="14527"/>
                  </a:lnTo>
                  <a:lnTo>
                    <a:pt x="6254" y="14454"/>
                  </a:lnTo>
                  <a:lnTo>
                    <a:pt x="6132" y="14381"/>
                  </a:lnTo>
                  <a:lnTo>
                    <a:pt x="5913" y="14186"/>
                  </a:lnTo>
                  <a:lnTo>
                    <a:pt x="5718" y="14016"/>
                  </a:lnTo>
                  <a:lnTo>
                    <a:pt x="5597" y="13943"/>
                  </a:lnTo>
                  <a:lnTo>
                    <a:pt x="5451" y="13846"/>
                  </a:lnTo>
                  <a:lnTo>
                    <a:pt x="5889" y="13335"/>
                  </a:lnTo>
                  <a:close/>
                  <a:moveTo>
                    <a:pt x="12191" y="3553"/>
                  </a:moveTo>
                  <a:lnTo>
                    <a:pt x="12653" y="4040"/>
                  </a:lnTo>
                  <a:lnTo>
                    <a:pt x="13432" y="4916"/>
                  </a:lnTo>
                  <a:lnTo>
                    <a:pt x="13164" y="5208"/>
                  </a:lnTo>
                  <a:lnTo>
                    <a:pt x="12896" y="5500"/>
                  </a:lnTo>
                  <a:lnTo>
                    <a:pt x="12361" y="6108"/>
                  </a:lnTo>
                  <a:lnTo>
                    <a:pt x="12045" y="6424"/>
                  </a:lnTo>
                  <a:lnTo>
                    <a:pt x="11729" y="6716"/>
                  </a:lnTo>
                  <a:lnTo>
                    <a:pt x="11388" y="7008"/>
                  </a:lnTo>
                  <a:lnTo>
                    <a:pt x="11047" y="7300"/>
                  </a:lnTo>
                  <a:lnTo>
                    <a:pt x="10731" y="7617"/>
                  </a:lnTo>
                  <a:lnTo>
                    <a:pt x="10415" y="7957"/>
                  </a:lnTo>
                  <a:lnTo>
                    <a:pt x="9806" y="8687"/>
                  </a:lnTo>
                  <a:lnTo>
                    <a:pt x="9247" y="9417"/>
                  </a:lnTo>
                  <a:lnTo>
                    <a:pt x="8638" y="10147"/>
                  </a:lnTo>
                  <a:lnTo>
                    <a:pt x="8346" y="10464"/>
                  </a:lnTo>
                  <a:lnTo>
                    <a:pt x="8006" y="10756"/>
                  </a:lnTo>
                  <a:lnTo>
                    <a:pt x="7324" y="11340"/>
                  </a:lnTo>
                  <a:lnTo>
                    <a:pt x="6643" y="11899"/>
                  </a:lnTo>
                  <a:lnTo>
                    <a:pt x="6302" y="12191"/>
                  </a:lnTo>
                  <a:lnTo>
                    <a:pt x="6010" y="12532"/>
                  </a:lnTo>
                  <a:lnTo>
                    <a:pt x="5475" y="13164"/>
                  </a:lnTo>
                  <a:lnTo>
                    <a:pt x="4940" y="13773"/>
                  </a:lnTo>
                  <a:lnTo>
                    <a:pt x="4672" y="14016"/>
                  </a:lnTo>
                  <a:lnTo>
                    <a:pt x="4404" y="14235"/>
                  </a:lnTo>
                  <a:lnTo>
                    <a:pt x="4137" y="14454"/>
                  </a:lnTo>
                  <a:lnTo>
                    <a:pt x="4015" y="14600"/>
                  </a:lnTo>
                  <a:lnTo>
                    <a:pt x="3918" y="14722"/>
                  </a:lnTo>
                  <a:lnTo>
                    <a:pt x="3480" y="14284"/>
                  </a:lnTo>
                  <a:lnTo>
                    <a:pt x="3042" y="13846"/>
                  </a:lnTo>
                  <a:lnTo>
                    <a:pt x="2361" y="13262"/>
                  </a:lnTo>
                  <a:lnTo>
                    <a:pt x="2482" y="13164"/>
                  </a:lnTo>
                  <a:lnTo>
                    <a:pt x="2604" y="13043"/>
                  </a:lnTo>
                  <a:lnTo>
                    <a:pt x="2774" y="12799"/>
                  </a:lnTo>
                  <a:lnTo>
                    <a:pt x="3066" y="12507"/>
                  </a:lnTo>
                  <a:lnTo>
                    <a:pt x="3358" y="12216"/>
                  </a:lnTo>
                  <a:lnTo>
                    <a:pt x="3967" y="11680"/>
                  </a:lnTo>
                  <a:lnTo>
                    <a:pt x="4380" y="11315"/>
                  </a:lnTo>
                  <a:lnTo>
                    <a:pt x="4745" y="10950"/>
                  </a:lnTo>
                  <a:lnTo>
                    <a:pt x="5475" y="10172"/>
                  </a:lnTo>
                  <a:lnTo>
                    <a:pt x="6181" y="9393"/>
                  </a:lnTo>
                  <a:lnTo>
                    <a:pt x="6546" y="9004"/>
                  </a:lnTo>
                  <a:lnTo>
                    <a:pt x="6935" y="8614"/>
                  </a:lnTo>
                  <a:lnTo>
                    <a:pt x="7324" y="8274"/>
                  </a:lnTo>
                  <a:lnTo>
                    <a:pt x="7714" y="7933"/>
                  </a:lnTo>
                  <a:lnTo>
                    <a:pt x="8517" y="7276"/>
                  </a:lnTo>
                  <a:lnTo>
                    <a:pt x="8857" y="6935"/>
                  </a:lnTo>
                  <a:lnTo>
                    <a:pt x="9198" y="6595"/>
                  </a:lnTo>
                  <a:lnTo>
                    <a:pt x="9514" y="6205"/>
                  </a:lnTo>
                  <a:lnTo>
                    <a:pt x="9831" y="5840"/>
                  </a:lnTo>
                  <a:lnTo>
                    <a:pt x="10171" y="5427"/>
                  </a:lnTo>
                  <a:lnTo>
                    <a:pt x="10488" y="5062"/>
                  </a:lnTo>
                  <a:lnTo>
                    <a:pt x="10853" y="4697"/>
                  </a:lnTo>
                  <a:lnTo>
                    <a:pt x="11242" y="4356"/>
                  </a:lnTo>
                  <a:lnTo>
                    <a:pt x="11729" y="3967"/>
                  </a:lnTo>
                  <a:lnTo>
                    <a:pt x="11972" y="3772"/>
                  </a:lnTo>
                  <a:lnTo>
                    <a:pt x="12191" y="3553"/>
                  </a:lnTo>
                  <a:close/>
                  <a:moveTo>
                    <a:pt x="5232" y="14065"/>
                  </a:moveTo>
                  <a:lnTo>
                    <a:pt x="5353" y="14186"/>
                  </a:lnTo>
                  <a:lnTo>
                    <a:pt x="5451" y="14308"/>
                  </a:lnTo>
                  <a:lnTo>
                    <a:pt x="5645" y="14454"/>
                  </a:lnTo>
                  <a:lnTo>
                    <a:pt x="5816" y="14624"/>
                  </a:lnTo>
                  <a:lnTo>
                    <a:pt x="5986" y="14770"/>
                  </a:lnTo>
                  <a:lnTo>
                    <a:pt x="6181" y="14892"/>
                  </a:lnTo>
                  <a:lnTo>
                    <a:pt x="6375" y="14989"/>
                  </a:lnTo>
                  <a:lnTo>
                    <a:pt x="6108" y="15281"/>
                  </a:lnTo>
                  <a:lnTo>
                    <a:pt x="5937" y="15452"/>
                  </a:lnTo>
                  <a:lnTo>
                    <a:pt x="5937" y="15403"/>
                  </a:lnTo>
                  <a:lnTo>
                    <a:pt x="5889" y="15354"/>
                  </a:lnTo>
                  <a:lnTo>
                    <a:pt x="5597" y="15038"/>
                  </a:lnTo>
                  <a:lnTo>
                    <a:pt x="5280" y="14746"/>
                  </a:lnTo>
                  <a:lnTo>
                    <a:pt x="5086" y="14576"/>
                  </a:lnTo>
                  <a:lnTo>
                    <a:pt x="4964" y="14503"/>
                  </a:lnTo>
                  <a:lnTo>
                    <a:pt x="4867" y="14430"/>
                  </a:lnTo>
                  <a:lnTo>
                    <a:pt x="5037" y="14284"/>
                  </a:lnTo>
                  <a:lnTo>
                    <a:pt x="5232" y="14065"/>
                  </a:lnTo>
                  <a:close/>
                  <a:moveTo>
                    <a:pt x="852" y="15476"/>
                  </a:moveTo>
                  <a:lnTo>
                    <a:pt x="974" y="15598"/>
                  </a:lnTo>
                  <a:lnTo>
                    <a:pt x="1412" y="16036"/>
                  </a:lnTo>
                  <a:lnTo>
                    <a:pt x="1363" y="16011"/>
                  </a:lnTo>
                  <a:lnTo>
                    <a:pt x="1290" y="15987"/>
                  </a:lnTo>
                  <a:lnTo>
                    <a:pt x="852" y="15476"/>
                  </a:lnTo>
                  <a:close/>
                  <a:moveTo>
                    <a:pt x="4575" y="14673"/>
                  </a:moveTo>
                  <a:lnTo>
                    <a:pt x="4696" y="14795"/>
                  </a:lnTo>
                  <a:lnTo>
                    <a:pt x="4818" y="14892"/>
                  </a:lnTo>
                  <a:lnTo>
                    <a:pt x="5037" y="15087"/>
                  </a:lnTo>
                  <a:lnTo>
                    <a:pt x="5329" y="15354"/>
                  </a:lnTo>
                  <a:lnTo>
                    <a:pt x="5597" y="15622"/>
                  </a:lnTo>
                  <a:lnTo>
                    <a:pt x="5670" y="15671"/>
                  </a:lnTo>
                  <a:lnTo>
                    <a:pt x="5718" y="15671"/>
                  </a:lnTo>
                  <a:lnTo>
                    <a:pt x="5378" y="15987"/>
                  </a:lnTo>
                  <a:lnTo>
                    <a:pt x="5232" y="16109"/>
                  </a:lnTo>
                  <a:lnTo>
                    <a:pt x="5183" y="16060"/>
                  </a:lnTo>
                  <a:lnTo>
                    <a:pt x="5110" y="16036"/>
                  </a:lnTo>
                  <a:lnTo>
                    <a:pt x="4088" y="14916"/>
                  </a:lnTo>
                  <a:lnTo>
                    <a:pt x="4210" y="14868"/>
                  </a:lnTo>
                  <a:lnTo>
                    <a:pt x="4331" y="14819"/>
                  </a:lnTo>
                  <a:lnTo>
                    <a:pt x="4453" y="14746"/>
                  </a:lnTo>
                  <a:lnTo>
                    <a:pt x="4575" y="14673"/>
                  </a:lnTo>
                  <a:close/>
                  <a:moveTo>
                    <a:pt x="755" y="16230"/>
                  </a:moveTo>
                  <a:lnTo>
                    <a:pt x="1071" y="16498"/>
                  </a:lnTo>
                  <a:lnTo>
                    <a:pt x="1071" y="16522"/>
                  </a:lnTo>
                  <a:lnTo>
                    <a:pt x="998" y="16474"/>
                  </a:lnTo>
                  <a:lnTo>
                    <a:pt x="925" y="16449"/>
                  </a:lnTo>
                  <a:lnTo>
                    <a:pt x="852" y="16376"/>
                  </a:lnTo>
                  <a:lnTo>
                    <a:pt x="755" y="16230"/>
                  </a:lnTo>
                  <a:close/>
                  <a:moveTo>
                    <a:pt x="1047" y="12532"/>
                  </a:moveTo>
                  <a:lnTo>
                    <a:pt x="1168" y="12678"/>
                  </a:lnTo>
                  <a:lnTo>
                    <a:pt x="1314" y="12824"/>
                  </a:lnTo>
                  <a:lnTo>
                    <a:pt x="1582" y="13067"/>
                  </a:lnTo>
                  <a:lnTo>
                    <a:pt x="2166" y="13602"/>
                  </a:lnTo>
                  <a:lnTo>
                    <a:pt x="2750" y="14113"/>
                  </a:lnTo>
                  <a:lnTo>
                    <a:pt x="3018" y="14357"/>
                  </a:lnTo>
                  <a:lnTo>
                    <a:pt x="3261" y="14600"/>
                  </a:lnTo>
                  <a:lnTo>
                    <a:pt x="3723" y="15135"/>
                  </a:lnTo>
                  <a:lnTo>
                    <a:pt x="4185" y="15646"/>
                  </a:lnTo>
                  <a:lnTo>
                    <a:pt x="4672" y="16157"/>
                  </a:lnTo>
                  <a:lnTo>
                    <a:pt x="4404" y="16230"/>
                  </a:lnTo>
                  <a:lnTo>
                    <a:pt x="4112" y="16303"/>
                  </a:lnTo>
                  <a:lnTo>
                    <a:pt x="3553" y="16376"/>
                  </a:lnTo>
                  <a:lnTo>
                    <a:pt x="2969" y="16425"/>
                  </a:lnTo>
                  <a:lnTo>
                    <a:pt x="2409" y="16498"/>
                  </a:lnTo>
                  <a:lnTo>
                    <a:pt x="2288" y="16522"/>
                  </a:lnTo>
                  <a:lnTo>
                    <a:pt x="2263" y="16474"/>
                  </a:lnTo>
                  <a:lnTo>
                    <a:pt x="2142" y="16230"/>
                  </a:lnTo>
                  <a:lnTo>
                    <a:pt x="1996" y="16011"/>
                  </a:lnTo>
                  <a:lnTo>
                    <a:pt x="1801" y="15792"/>
                  </a:lnTo>
                  <a:lnTo>
                    <a:pt x="1606" y="15598"/>
                  </a:lnTo>
                  <a:lnTo>
                    <a:pt x="1168" y="15233"/>
                  </a:lnTo>
                  <a:lnTo>
                    <a:pt x="730" y="14892"/>
                  </a:lnTo>
                  <a:lnTo>
                    <a:pt x="779" y="14600"/>
                  </a:lnTo>
                  <a:lnTo>
                    <a:pt x="925" y="13262"/>
                  </a:lnTo>
                  <a:lnTo>
                    <a:pt x="1047" y="12532"/>
                  </a:lnTo>
                  <a:close/>
                  <a:moveTo>
                    <a:pt x="1436" y="16644"/>
                  </a:moveTo>
                  <a:lnTo>
                    <a:pt x="1533" y="16717"/>
                  </a:lnTo>
                  <a:lnTo>
                    <a:pt x="1387" y="16741"/>
                  </a:lnTo>
                  <a:lnTo>
                    <a:pt x="1436" y="16644"/>
                  </a:lnTo>
                  <a:close/>
                  <a:moveTo>
                    <a:pt x="536" y="16741"/>
                  </a:moveTo>
                  <a:lnTo>
                    <a:pt x="584" y="16766"/>
                  </a:lnTo>
                  <a:lnTo>
                    <a:pt x="609" y="16766"/>
                  </a:lnTo>
                  <a:lnTo>
                    <a:pt x="682" y="16814"/>
                  </a:lnTo>
                  <a:lnTo>
                    <a:pt x="779" y="16839"/>
                  </a:lnTo>
                  <a:lnTo>
                    <a:pt x="876" y="16839"/>
                  </a:lnTo>
                  <a:lnTo>
                    <a:pt x="974" y="16814"/>
                  </a:lnTo>
                  <a:lnTo>
                    <a:pt x="974" y="16839"/>
                  </a:lnTo>
                  <a:lnTo>
                    <a:pt x="755" y="16887"/>
                  </a:lnTo>
                  <a:lnTo>
                    <a:pt x="511" y="16936"/>
                  </a:lnTo>
                  <a:lnTo>
                    <a:pt x="536" y="16741"/>
                  </a:lnTo>
                  <a:close/>
                  <a:moveTo>
                    <a:pt x="13967" y="1"/>
                  </a:moveTo>
                  <a:lnTo>
                    <a:pt x="13602" y="25"/>
                  </a:lnTo>
                  <a:lnTo>
                    <a:pt x="13261" y="74"/>
                  </a:lnTo>
                  <a:lnTo>
                    <a:pt x="12945" y="195"/>
                  </a:lnTo>
                  <a:lnTo>
                    <a:pt x="12629" y="341"/>
                  </a:lnTo>
                  <a:lnTo>
                    <a:pt x="12337" y="560"/>
                  </a:lnTo>
                  <a:lnTo>
                    <a:pt x="12021" y="828"/>
                  </a:lnTo>
                  <a:lnTo>
                    <a:pt x="11875" y="974"/>
                  </a:lnTo>
                  <a:lnTo>
                    <a:pt x="11826" y="1071"/>
                  </a:lnTo>
                  <a:lnTo>
                    <a:pt x="11777" y="1169"/>
                  </a:lnTo>
                  <a:lnTo>
                    <a:pt x="11704" y="1193"/>
                  </a:lnTo>
                  <a:lnTo>
                    <a:pt x="11339" y="1485"/>
                  </a:lnTo>
                  <a:lnTo>
                    <a:pt x="10999" y="1777"/>
                  </a:lnTo>
                  <a:lnTo>
                    <a:pt x="10317" y="2385"/>
                  </a:lnTo>
                  <a:lnTo>
                    <a:pt x="9685" y="3042"/>
                  </a:lnTo>
                  <a:lnTo>
                    <a:pt x="9052" y="3699"/>
                  </a:lnTo>
                  <a:lnTo>
                    <a:pt x="8395" y="4405"/>
                  </a:lnTo>
                  <a:lnTo>
                    <a:pt x="7714" y="5086"/>
                  </a:lnTo>
                  <a:lnTo>
                    <a:pt x="7032" y="5743"/>
                  </a:lnTo>
                  <a:lnTo>
                    <a:pt x="6351" y="6449"/>
                  </a:lnTo>
                  <a:lnTo>
                    <a:pt x="4964" y="7933"/>
                  </a:lnTo>
                  <a:lnTo>
                    <a:pt x="4258" y="8663"/>
                  </a:lnTo>
                  <a:lnTo>
                    <a:pt x="3894" y="9004"/>
                  </a:lnTo>
                  <a:lnTo>
                    <a:pt x="3529" y="9344"/>
                  </a:lnTo>
                  <a:lnTo>
                    <a:pt x="2190" y="10537"/>
                  </a:lnTo>
                  <a:lnTo>
                    <a:pt x="1558" y="11145"/>
                  </a:lnTo>
                  <a:lnTo>
                    <a:pt x="925" y="11778"/>
                  </a:lnTo>
                  <a:lnTo>
                    <a:pt x="876" y="11753"/>
                  </a:lnTo>
                  <a:lnTo>
                    <a:pt x="803" y="11778"/>
                  </a:lnTo>
                  <a:lnTo>
                    <a:pt x="755" y="11802"/>
                  </a:lnTo>
                  <a:lnTo>
                    <a:pt x="706" y="11851"/>
                  </a:lnTo>
                  <a:lnTo>
                    <a:pt x="609" y="12118"/>
                  </a:lnTo>
                  <a:lnTo>
                    <a:pt x="511" y="12386"/>
                  </a:lnTo>
                  <a:lnTo>
                    <a:pt x="463" y="12702"/>
                  </a:lnTo>
                  <a:lnTo>
                    <a:pt x="414" y="12994"/>
                  </a:lnTo>
                  <a:lnTo>
                    <a:pt x="365" y="13627"/>
                  </a:lnTo>
                  <a:lnTo>
                    <a:pt x="292" y="14211"/>
                  </a:lnTo>
                  <a:lnTo>
                    <a:pt x="98" y="15646"/>
                  </a:lnTo>
                  <a:lnTo>
                    <a:pt x="25" y="16376"/>
                  </a:lnTo>
                  <a:lnTo>
                    <a:pt x="0" y="16717"/>
                  </a:lnTo>
                  <a:lnTo>
                    <a:pt x="0" y="17082"/>
                  </a:lnTo>
                  <a:lnTo>
                    <a:pt x="0" y="17155"/>
                  </a:lnTo>
                  <a:lnTo>
                    <a:pt x="25" y="17204"/>
                  </a:lnTo>
                  <a:lnTo>
                    <a:pt x="122" y="17277"/>
                  </a:lnTo>
                  <a:lnTo>
                    <a:pt x="219" y="17325"/>
                  </a:lnTo>
                  <a:lnTo>
                    <a:pt x="341" y="17325"/>
                  </a:lnTo>
                  <a:lnTo>
                    <a:pt x="438" y="17350"/>
                  </a:lnTo>
                  <a:lnTo>
                    <a:pt x="560" y="17374"/>
                  </a:lnTo>
                  <a:lnTo>
                    <a:pt x="803" y="17398"/>
                  </a:lnTo>
                  <a:lnTo>
                    <a:pt x="1047" y="17350"/>
                  </a:lnTo>
                  <a:lnTo>
                    <a:pt x="1339" y="17301"/>
                  </a:lnTo>
                  <a:lnTo>
                    <a:pt x="1874" y="17131"/>
                  </a:lnTo>
                  <a:lnTo>
                    <a:pt x="2312" y="17009"/>
                  </a:lnTo>
                  <a:lnTo>
                    <a:pt x="2677" y="16936"/>
                  </a:lnTo>
                  <a:lnTo>
                    <a:pt x="3018" y="16887"/>
                  </a:lnTo>
                  <a:lnTo>
                    <a:pt x="3723" y="16839"/>
                  </a:lnTo>
                  <a:lnTo>
                    <a:pt x="4088" y="16790"/>
                  </a:lnTo>
                  <a:lnTo>
                    <a:pt x="4429" y="16741"/>
                  </a:lnTo>
                  <a:lnTo>
                    <a:pt x="4769" y="16644"/>
                  </a:lnTo>
                  <a:lnTo>
                    <a:pt x="5110" y="16522"/>
                  </a:lnTo>
                  <a:lnTo>
                    <a:pt x="5159" y="16498"/>
                  </a:lnTo>
                  <a:lnTo>
                    <a:pt x="5207" y="16449"/>
                  </a:lnTo>
                  <a:lnTo>
                    <a:pt x="5353" y="16401"/>
                  </a:lnTo>
                  <a:lnTo>
                    <a:pt x="5499" y="16328"/>
                  </a:lnTo>
                  <a:lnTo>
                    <a:pt x="5645" y="16255"/>
                  </a:lnTo>
                  <a:lnTo>
                    <a:pt x="5791" y="16133"/>
                  </a:lnTo>
                  <a:lnTo>
                    <a:pt x="6035" y="15890"/>
                  </a:lnTo>
                  <a:lnTo>
                    <a:pt x="6254" y="15671"/>
                  </a:lnTo>
                  <a:lnTo>
                    <a:pt x="6959" y="14965"/>
                  </a:lnTo>
                  <a:lnTo>
                    <a:pt x="7641" y="14284"/>
                  </a:lnTo>
                  <a:lnTo>
                    <a:pt x="9101" y="12824"/>
                  </a:lnTo>
                  <a:lnTo>
                    <a:pt x="10536" y="11364"/>
                  </a:lnTo>
                  <a:lnTo>
                    <a:pt x="11218" y="10658"/>
                  </a:lnTo>
                  <a:lnTo>
                    <a:pt x="11875" y="9904"/>
                  </a:lnTo>
                  <a:lnTo>
                    <a:pt x="12531" y="9174"/>
                  </a:lnTo>
                  <a:lnTo>
                    <a:pt x="13213" y="8444"/>
                  </a:lnTo>
                  <a:lnTo>
                    <a:pt x="13870" y="7811"/>
                  </a:lnTo>
                  <a:lnTo>
                    <a:pt x="14527" y="7179"/>
                  </a:lnTo>
                  <a:lnTo>
                    <a:pt x="15184" y="6522"/>
                  </a:lnTo>
                  <a:lnTo>
                    <a:pt x="15500" y="6205"/>
                  </a:lnTo>
                  <a:lnTo>
                    <a:pt x="15816" y="5840"/>
                  </a:lnTo>
                  <a:lnTo>
                    <a:pt x="15889" y="5792"/>
                  </a:lnTo>
                  <a:lnTo>
                    <a:pt x="15987" y="5767"/>
                  </a:lnTo>
                  <a:lnTo>
                    <a:pt x="16060" y="5694"/>
                  </a:lnTo>
                  <a:lnTo>
                    <a:pt x="16108" y="5621"/>
                  </a:lnTo>
                  <a:lnTo>
                    <a:pt x="16133" y="5524"/>
                  </a:lnTo>
                  <a:lnTo>
                    <a:pt x="16376" y="5208"/>
                  </a:lnTo>
                  <a:lnTo>
                    <a:pt x="16595" y="4891"/>
                  </a:lnTo>
                  <a:lnTo>
                    <a:pt x="16814" y="4551"/>
                  </a:lnTo>
                  <a:lnTo>
                    <a:pt x="16984" y="4210"/>
                  </a:lnTo>
                  <a:lnTo>
                    <a:pt x="17106" y="3845"/>
                  </a:lnTo>
                  <a:lnTo>
                    <a:pt x="17203" y="3480"/>
                  </a:lnTo>
                  <a:lnTo>
                    <a:pt x="17228" y="3140"/>
                  </a:lnTo>
                  <a:lnTo>
                    <a:pt x="17203" y="2799"/>
                  </a:lnTo>
                  <a:lnTo>
                    <a:pt x="17130" y="2458"/>
                  </a:lnTo>
                  <a:lnTo>
                    <a:pt x="17009" y="2142"/>
                  </a:lnTo>
                  <a:lnTo>
                    <a:pt x="16863" y="1826"/>
                  </a:lnTo>
                  <a:lnTo>
                    <a:pt x="16668" y="1534"/>
                  </a:lnTo>
                  <a:lnTo>
                    <a:pt x="16449" y="1266"/>
                  </a:lnTo>
                  <a:lnTo>
                    <a:pt x="16230" y="998"/>
                  </a:lnTo>
                  <a:lnTo>
                    <a:pt x="15962" y="779"/>
                  </a:lnTo>
                  <a:lnTo>
                    <a:pt x="15670" y="560"/>
                  </a:lnTo>
                  <a:lnTo>
                    <a:pt x="15354" y="390"/>
                  </a:lnTo>
                  <a:lnTo>
                    <a:pt x="15013" y="244"/>
                  </a:lnTo>
                  <a:lnTo>
                    <a:pt x="14673" y="122"/>
                  </a:lnTo>
                  <a:lnTo>
                    <a:pt x="14332" y="49"/>
                  </a:lnTo>
                  <a:lnTo>
                    <a:pt x="13967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1" name="Resi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2" y="3906251"/>
            <a:ext cx="4332051" cy="3011725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2" y="1017111"/>
            <a:ext cx="3815228" cy="2704657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4430763" y="1272144"/>
            <a:ext cx="7191744" cy="1802676"/>
            <a:chOff x="4430763" y="1272144"/>
            <a:chExt cx="7191744" cy="1802676"/>
          </a:xfrm>
        </p:grpSpPr>
        <p:sp>
          <p:nvSpPr>
            <p:cNvPr id="13" name="Freeform 48"/>
            <p:cNvSpPr/>
            <p:nvPr/>
          </p:nvSpPr>
          <p:spPr>
            <a:xfrm>
              <a:off x="4430763" y="1272144"/>
              <a:ext cx="7191744" cy="1802676"/>
            </a:xfrm>
            <a:prstGeom prst="rect">
              <a:avLst/>
            </a:prstGeom>
            <a:solidFill>
              <a:srgbClr val="D7F9E9"/>
            </a:solidFill>
            <a:ln w="12700">
              <a:miter lim="400000"/>
            </a:ln>
          </p:spPr>
          <p:txBody>
            <a:bodyPr tIns="91439" bIns="91439" anchor="ctr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4" name="Freeform 52"/>
            <p:cNvSpPr/>
            <p:nvPr/>
          </p:nvSpPr>
          <p:spPr>
            <a:xfrm>
              <a:off x="4430763" y="1272144"/>
              <a:ext cx="261809" cy="1802676"/>
            </a:xfrm>
            <a:prstGeom prst="rect">
              <a:avLst/>
            </a:prstGeom>
            <a:gradFill>
              <a:gsLst>
                <a:gs pos="0">
                  <a:srgbClr val="00F2FE"/>
                </a:gs>
                <a:gs pos="41897">
                  <a:srgbClr val="28CFFE"/>
                </a:gs>
                <a:gs pos="97514">
                  <a:srgbClr val="4FACFE"/>
                </a:gs>
              </a:gsLst>
            </a:gradFill>
            <a:ln w="12700">
              <a:miter lim="400000"/>
            </a:ln>
          </p:spPr>
          <p:txBody>
            <a:bodyPr tIns="91439" bIns="91439" anchor="ctr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5" name="Metin kutusu 14"/>
            <p:cNvSpPr txBox="1"/>
            <p:nvPr/>
          </p:nvSpPr>
          <p:spPr>
            <a:xfrm>
              <a:off x="4955377" y="1480984"/>
              <a:ext cx="629816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2800" i="1" dirty="0">
                  <a:solidFill>
                    <a:srgbClr val="472A87"/>
                  </a:solidFill>
                </a:rPr>
                <a:t>Vergi en yalın haliyle devletin gerçek ve tüzel kişilere yüklediği ekonomik yükümlülüktür. </a:t>
              </a: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4430763" y="4220090"/>
            <a:ext cx="7191744" cy="1802675"/>
            <a:chOff x="4430763" y="4220090"/>
            <a:chExt cx="7191744" cy="1802675"/>
          </a:xfrm>
        </p:grpSpPr>
        <p:sp>
          <p:nvSpPr>
            <p:cNvPr id="17" name="Freeform 71"/>
            <p:cNvSpPr/>
            <p:nvPr/>
          </p:nvSpPr>
          <p:spPr>
            <a:xfrm>
              <a:off x="4430763" y="4220090"/>
              <a:ext cx="7191744" cy="1802675"/>
            </a:xfrm>
            <a:prstGeom prst="rect">
              <a:avLst/>
            </a:prstGeom>
            <a:solidFill>
              <a:srgbClr val="EFF9D9"/>
            </a:solidFill>
            <a:ln w="12700">
              <a:miter lim="400000"/>
            </a:ln>
          </p:spPr>
          <p:txBody>
            <a:bodyPr tIns="91439" bIns="91439" anchor="ctr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18" name="Freeform 86"/>
            <p:cNvSpPr/>
            <p:nvPr/>
          </p:nvSpPr>
          <p:spPr>
            <a:xfrm>
              <a:off x="4430763" y="4220090"/>
              <a:ext cx="261809" cy="1802675"/>
            </a:xfrm>
            <a:prstGeom prst="rect">
              <a:avLst/>
            </a:prstGeom>
            <a:gradFill>
              <a:gsLst>
                <a:gs pos="924">
                  <a:srgbClr val="C3EA03"/>
                </a:gs>
                <a:gs pos="53179">
                  <a:srgbClr val="67CE02"/>
                </a:gs>
                <a:gs pos="100000">
                  <a:srgbClr val="0CB100"/>
                </a:gs>
              </a:gsLst>
            </a:gradFill>
            <a:ln w="12700">
              <a:miter lim="400000"/>
            </a:ln>
          </p:spPr>
          <p:txBody>
            <a:bodyPr tIns="91439" bIns="91439" anchor="ctr"/>
            <a:lstStyle>
              <a:defPPr>
                <a:defRPr lang="en-US"/>
              </a:defPPr>
              <a:lvl1pPr marL="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76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20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64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4008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5200" algn="l" defTabSz="1828800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828800">
                <a:defRPr sz="3600">
                  <a:solidFill>
                    <a:srgbClr val="FFFFFF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dirty="0"/>
            </a:p>
          </p:txBody>
        </p:sp>
        <p:sp>
          <p:nvSpPr>
            <p:cNvPr id="16" name="Metin kutusu 15"/>
            <p:cNvSpPr txBox="1"/>
            <p:nvPr/>
          </p:nvSpPr>
          <p:spPr>
            <a:xfrm>
              <a:off x="4955377" y="4473129"/>
              <a:ext cx="629816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tr-TR" sz="2800" i="1" dirty="0">
                  <a:solidFill>
                    <a:srgbClr val="472A87"/>
                  </a:solidFill>
                </a:rPr>
                <a:t>Verginin temel amacı devlet harcamalarını karşılayarak vatandaşları kamusal mal ve hizmetlerden yararlandırmaktır.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6739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" t="22222" r="19301"/>
          <a:stretch/>
        </p:blipFill>
        <p:spPr>
          <a:xfrm>
            <a:off x="9001059" y="4555958"/>
            <a:ext cx="3128211" cy="2302042"/>
          </a:xfrm>
          <a:prstGeom prst="rect">
            <a:avLst/>
          </a:prstGeom>
        </p:spPr>
      </p:pic>
      <p:sp>
        <p:nvSpPr>
          <p:cNvPr id="27" name="Freeform 2"/>
          <p:cNvSpPr/>
          <p:nvPr/>
        </p:nvSpPr>
        <p:spPr>
          <a:xfrm>
            <a:off x="-1" y="3941412"/>
            <a:ext cx="8249055" cy="2113410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19549 w 21600"/>
              <a:gd name="connsiteY2" fmla="*/ 21600 h 21600"/>
              <a:gd name="connsiteX3" fmla="*/ 0 w 21600"/>
              <a:gd name="connsiteY3" fmla="*/ 21600 h 21600"/>
              <a:gd name="connsiteX4" fmla="*/ 0 w 21600"/>
              <a:gd name="connsiteY4" fmla="*/ 0 h 21600"/>
              <a:gd name="connsiteX0" fmla="*/ 0 w 21600"/>
              <a:gd name="connsiteY0" fmla="*/ 0 h 21801"/>
              <a:gd name="connsiteX1" fmla="*/ 21600 w 21600"/>
              <a:gd name="connsiteY1" fmla="*/ 0 h 21801"/>
              <a:gd name="connsiteX2" fmla="*/ 18963 w 21600"/>
              <a:gd name="connsiteY2" fmla="*/ 21801 h 21801"/>
              <a:gd name="connsiteX3" fmla="*/ 0 w 21600"/>
              <a:gd name="connsiteY3" fmla="*/ 21600 h 21801"/>
              <a:gd name="connsiteX4" fmla="*/ 0 w 21600"/>
              <a:gd name="connsiteY4" fmla="*/ 0 h 2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801" extrusionOk="0">
                <a:moveTo>
                  <a:pt x="0" y="0"/>
                </a:moveTo>
                <a:lnTo>
                  <a:pt x="21600" y="0"/>
                </a:lnTo>
                <a:lnTo>
                  <a:pt x="18963" y="21801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 scaled="0"/>
          </a:gra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Freeform 2"/>
          <p:cNvSpPr/>
          <p:nvPr/>
        </p:nvSpPr>
        <p:spPr>
          <a:xfrm>
            <a:off x="0" y="1094816"/>
            <a:ext cx="12129271" cy="2093926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19549 w 21600"/>
              <a:gd name="connsiteY2" fmla="*/ 21600 h 21600"/>
              <a:gd name="connsiteX3" fmla="*/ 0 w 21600"/>
              <a:gd name="connsiteY3" fmla="*/ 21600 h 21600"/>
              <a:gd name="connsiteX4" fmla="*/ 0 w 21600"/>
              <a:gd name="connsiteY4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954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 scaled="0"/>
          </a:gradFill>
          <a:ln w="12700" cap="flat">
            <a:noFill/>
            <a:miter lim="400000"/>
          </a:ln>
          <a:effectLst/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Gözyaşı Damlası 4"/>
          <p:cNvSpPr/>
          <p:nvPr/>
        </p:nvSpPr>
        <p:spPr>
          <a:xfrm>
            <a:off x="11551754" y="6285311"/>
            <a:ext cx="577516" cy="484096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54A52E3-E4D7-428E-BE9E-7D0AAB5D9382}" type="slidenum">
              <a:rPr lang="tr-TR" sz="1100">
                <a:solidFill>
                  <a:prstClr val="black"/>
                </a:solidFill>
                <a:latin typeface="Segoe Print" panose="02000600000000000000" pitchFamily="2" charset="0"/>
              </a:rPr>
              <a:pPr algn="ctr"/>
              <a:t>7</a:t>
            </a:fld>
            <a:endParaRPr lang="tr-TR" sz="1100" dirty="0">
              <a:solidFill>
                <a:prstClr val="black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658760" y="326756"/>
            <a:ext cx="57901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dirty="0">
                <a:solidFill>
                  <a:srgbClr val="2A95B7"/>
                </a:solidFill>
                <a:latin typeface="Kalam" panose="02000000000000000000" pitchFamily="2" charset="-94"/>
                <a:cs typeface="Kalam" panose="02000000000000000000" pitchFamily="2" charset="-94"/>
              </a:rPr>
              <a:t>NEDEN VERGİ ÖDEMELİYİZ?</a:t>
            </a:r>
          </a:p>
        </p:txBody>
      </p:sp>
      <p:grpSp>
        <p:nvGrpSpPr>
          <p:cNvPr id="23" name="Grup 22"/>
          <p:cNvGrpSpPr/>
          <p:nvPr/>
        </p:nvGrpSpPr>
        <p:grpSpPr>
          <a:xfrm>
            <a:off x="98713" y="171925"/>
            <a:ext cx="1671481" cy="1323377"/>
            <a:chOff x="98713" y="162093"/>
            <a:chExt cx="1671481" cy="1323377"/>
          </a:xfrm>
        </p:grpSpPr>
        <p:pic>
          <p:nvPicPr>
            <p:cNvPr id="21" name="Resim 2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942" r="49405"/>
            <a:stretch/>
          </p:blipFill>
          <p:spPr>
            <a:xfrm flipH="1">
              <a:off x="98713" y="162093"/>
              <a:ext cx="1671481" cy="1323377"/>
            </a:xfrm>
            <a:prstGeom prst="rect">
              <a:avLst/>
            </a:prstGeom>
          </p:spPr>
        </p:pic>
        <p:sp>
          <p:nvSpPr>
            <p:cNvPr id="22" name="Google Shape;1234;p48"/>
            <p:cNvSpPr/>
            <p:nvPr/>
          </p:nvSpPr>
          <p:spPr>
            <a:xfrm>
              <a:off x="98713" y="259354"/>
              <a:ext cx="560048" cy="565607"/>
            </a:xfrm>
            <a:custGeom>
              <a:avLst/>
              <a:gdLst/>
              <a:ahLst/>
              <a:cxnLst/>
              <a:rect l="l" t="t" r="r" b="b"/>
              <a:pathLst>
                <a:path w="17228" h="17399" extrusionOk="0">
                  <a:moveTo>
                    <a:pt x="14162" y="439"/>
                  </a:moveTo>
                  <a:lnTo>
                    <a:pt x="14478" y="512"/>
                  </a:lnTo>
                  <a:lnTo>
                    <a:pt x="14794" y="609"/>
                  </a:lnTo>
                  <a:lnTo>
                    <a:pt x="15111" y="755"/>
                  </a:lnTo>
                  <a:lnTo>
                    <a:pt x="15403" y="925"/>
                  </a:lnTo>
                  <a:lnTo>
                    <a:pt x="15670" y="1120"/>
                  </a:lnTo>
                  <a:lnTo>
                    <a:pt x="15914" y="1315"/>
                  </a:lnTo>
                  <a:lnTo>
                    <a:pt x="16108" y="1534"/>
                  </a:lnTo>
                  <a:lnTo>
                    <a:pt x="15987" y="1558"/>
                  </a:lnTo>
                  <a:lnTo>
                    <a:pt x="15889" y="1607"/>
                  </a:lnTo>
                  <a:lnTo>
                    <a:pt x="15816" y="1655"/>
                  </a:lnTo>
                  <a:lnTo>
                    <a:pt x="15792" y="1680"/>
                  </a:lnTo>
                  <a:lnTo>
                    <a:pt x="15768" y="1728"/>
                  </a:lnTo>
                  <a:lnTo>
                    <a:pt x="15768" y="1777"/>
                  </a:lnTo>
                  <a:lnTo>
                    <a:pt x="15792" y="1826"/>
                  </a:lnTo>
                  <a:lnTo>
                    <a:pt x="15865" y="1850"/>
                  </a:lnTo>
                  <a:lnTo>
                    <a:pt x="15938" y="1874"/>
                  </a:lnTo>
                  <a:lnTo>
                    <a:pt x="16230" y="1874"/>
                  </a:lnTo>
                  <a:lnTo>
                    <a:pt x="16352" y="1850"/>
                  </a:lnTo>
                  <a:lnTo>
                    <a:pt x="16546" y="2166"/>
                  </a:lnTo>
                  <a:lnTo>
                    <a:pt x="16254" y="2142"/>
                  </a:lnTo>
                  <a:lnTo>
                    <a:pt x="16011" y="2142"/>
                  </a:lnTo>
                  <a:lnTo>
                    <a:pt x="15987" y="2166"/>
                  </a:lnTo>
                  <a:lnTo>
                    <a:pt x="15987" y="2191"/>
                  </a:lnTo>
                  <a:lnTo>
                    <a:pt x="16133" y="2312"/>
                  </a:lnTo>
                  <a:lnTo>
                    <a:pt x="16303" y="2410"/>
                  </a:lnTo>
                  <a:lnTo>
                    <a:pt x="16473" y="2458"/>
                  </a:lnTo>
                  <a:lnTo>
                    <a:pt x="16668" y="2507"/>
                  </a:lnTo>
                  <a:lnTo>
                    <a:pt x="16717" y="2750"/>
                  </a:lnTo>
                  <a:lnTo>
                    <a:pt x="16741" y="2994"/>
                  </a:lnTo>
                  <a:lnTo>
                    <a:pt x="16522" y="2872"/>
                  </a:lnTo>
                  <a:lnTo>
                    <a:pt x="16352" y="2799"/>
                  </a:lnTo>
                  <a:lnTo>
                    <a:pt x="16181" y="2702"/>
                  </a:lnTo>
                  <a:lnTo>
                    <a:pt x="16011" y="2653"/>
                  </a:lnTo>
                  <a:lnTo>
                    <a:pt x="15792" y="2653"/>
                  </a:lnTo>
                  <a:lnTo>
                    <a:pt x="15768" y="2677"/>
                  </a:lnTo>
                  <a:lnTo>
                    <a:pt x="15768" y="2702"/>
                  </a:lnTo>
                  <a:lnTo>
                    <a:pt x="15768" y="2726"/>
                  </a:lnTo>
                  <a:lnTo>
                    <a:pt x="15889" y="2872"/>
                  </a:lnTo>
                  <a:lnTo>
                    <a:pt x="16035" y="2994"/>
                  </a:lnTo>
                  <a:lnTo>
                    <a:pt x="16327" y="3213"/>
                  </a:lnTo>
                  <a:lnTo>
                    <a:pt x="16522" y="3334"/>
                  </a:lnTo>
                  <a:lnTo>
                    <a:pt x="16619" y="3407"/>
                  </a:lnTo>
                  <a:lnTo>
                    <a:pt x="16717" y="3456"/>
                  </a:lnTo>
                  <a:lnTo>
                    <a:pt x="16692" y="3651"/>
                  </a:lnTo>
                  <a:lnTo>
                    <a:pt x="16619" y="3845"/>
                  </a:lnTo>
                  <a:lnTo>
                    <a:pt x="16400" y="3602"/>
                  </a:lnTo>
                  <a:lnTo>
                    <a:pt x="16133" y="3407"/>
                  </a:lnTo>
                  <a:lnTo>
                    <a:pt x="15987" y="3310"/>
                  </a:lnTo>
                  <a:lnTo>
                    <a:pt x="15841" y="3237"/>
                  </a:lnTo>
                  <a:lnTo>
                    <a:pt x="15695" y="3188"/>
                  </a:lnTo>
                  <a:lnTo>
                    <a:pt x="15524" y="3164"/>
                  </a:lnTo>
                  <a:lnTo>
                    <a:pt x="15476" y="3188"/>
                  </a:lnTo>
                  <a:lnTo>
                    <a:pt x="15476" y="3213"/>
                  </a:lnTo>
                  <a:lnTo>
                    <a:pt x="15476" y="3237"/>
                  </a:lnTo>
                  <a:lnTo>
                    <a:pt x="15500" y="3261"/>
                  </a:lnTo>
                  <a:lnTo>
                    <a:pt x="15597" y="3359"/>
                  </a:lnTo>
                  <a:lnTo>
                    <a:pt x="15695" y="3432"/>
                  </a:lnTo>
                  <a:lnTo>
                    <a:pt x="15987" y="3699"/>
                  </a:lnTo>
                  <a:lnTo>
                    <a:pt x="16230" y="3918"/>
                  </a:lnTo>
                  <a:lnTo>
                    <a:pt x="16449" y="4162"/>
                  </a:lnTo>
                  <a:lnTo>
                    <a:pt x="16473" y="4186"/>
                  </a:lnTo>
                  <a:lnTo>
                    <a:pt x="16254" y="4526"/>
                  </a:lnTo>
                  <a:lnTo>
                    <a:pt x="16206" y="4453"/>
                  </a:lnTo>
                  <a:lnTo>
                    <a:pt x="16133" y="4380"/>
                  </a:lnTo>
                  <a:lnTo>
                    <a:pt x="15962" y="4259"/>
                  </a:lnTo>
                  <a:lnTo>
                    <a:pt x="15646" y="4040"/>
                  </a:lnTo>
                  <a:lnTo>
                    <a:pt x="15403" y="3821"/>
                  </a:lnTo>
                  <a:lnTo>
                    <a:pt x="15159" y="3626"/>
                  </a:lnTo>
                  <a:lnTo>
                    <a:pt x="15111" y="3626"/>
                  </a:lnTo>
                  <a:lnTo>
                    <a:pt x="15062" y="3651"/>
                  </a:lnTo>
                  <a:lnTo>
                    <a:pt x="15013" y="3724"/>
                  </a:lnTo>
                  <a:lnTo>
                    <a:pt x="15013" y="3821"/>
                  </a:lnTo>
                  <a:lnTo>
                    <a:pt x="15013" y="3894"/>
                  </a:lnTo>
                  <a:lnTo>
                    <a:pt x="15038" y="3991"/>
                  </a:lnTo>
                  <a:lnTo>
                    <a:pt x="15135" y="4137"/>
                  </a:lnTo>
                  <a:lnTo>
                    <a:pt x="15257" y="4283"/>
                  </a:lnTo>
                  <a:lnTo>
                    <a:pt x="15427" y="4453"/>
                  </a:lnTo>
                  <a:lnTo>
                    <a:pt x="15622" y="4599"/>
                  </a:lnTo>
                  <a:lnTo>
                    <a:pt x="15816" y="4745"/>
                  </a:lnTo>
                  <a:lnTo>
                    <a:pt x="15914" y="4818"/>
                  </a:lnTo>
                  <a:lnTo>
                    <a:pt x="16011" y="4843"/>
                  </a:lnTo>
                  <a:lnTo>
                    <a:pt x="15792" y="5135"/>
                  </a:lnTo>
                  <a:lnTo>
                    <a:pt x="14867" y="4162"/>
                  </a:lnTo>
                  <a:lnTo>
                    <a:pt x="13967" y="3213"/>
                  </a:lnTo>
                  <a:lnTo>
                    <a:pt x="13505" y="2750"/>
                  </a:lnTo>
                  <a:lnTo>
                    <a:pt x="13018" y="2288"/>
                  </a:lnTo>
                  <a:lnTo>
                    <a:pt x="12531" y="1850"/>
                  </a:lnTo>
                  <a:lnTo>
                    <a:pt x="12021" y="1461"/>
                  </a:lnTo>
                  <a:lnTo>
                    <a:pt x="12021" y="1388"/>
                  </a:lnTo>
                  <a:lnTo>
                    <a:pt x="12118" y="1315"/>
                  </a:lnTo>
                  <a:lnTo>
                    <a:pt x="12215" y="1242"/>
                  </a:lnTo>
                  <a:lnTo>
                    <a:pt x="12385" y="1047"/>
                  </a:lnTo>
                  <a:lnTo>
                    <a:pt x="12629" y="852"/>
                  </a:lnTo>
                  <a:lnTo>
                    <a:pt x="12921" y="682"/>
                  </a:lnTo>
                  <a:lnTo>
                    <a:pt x="13213" y="560"/>
                  </a:lnTo>
                  <a:lnTo>
                    <a:pt x="13505" y="463"/>
                  </a:lnTo>
                  <a:lnTo>
                    <a:pt x="13675" y="439"/>
                  </a:lnTo>
                  <a:close/>
                  <a:moveTo>
                    <a:pt x="11753" y="1704"/>
                  </a:moveTo>
                  <a:lnTo>
                    <a:pt x="11826" y="1850"/>
                  </a:lnTo>
                  <a:lnTo>
                    <a:pt x="11948" y="1972"/>
                  </a:lnTo>
                  <a:lnTo>
                    <a:pt x="12093" y="2069"/>
                  </a:lnTo>
                  <a:lnTo>
                    <a:pt x="12385" y="2288"/>
                  </a:lnTo>
                  <a:lnTo>
                    <a:pt x="12677" y="2531"/>
                  </a:lnTo>
                  <a:lnTo>
                    <a:pt x="12945" y="2823"/>
                  </a:lnTo>
                  <a:lnTo>
                    <a:pt x="13480" y="3383"/>
                  </a:lnTo>
                  <a:lnTo>
                    <a:pt x="14478" y="4453"/>
                  </a:lnTo>
                  <a:lnTo>
                    <a:pt x="15500" y="5500"/>
                  </a:lnTo>
                  <a:lnTo>
                    <a:pt x="15111" y="5962"/>
                  </a:lnTo>
                  <a:lnTo>
                    <a:pt x="14600" y="5500"/>
                  </a:lnTo>
                  <a:lnTo>
                    <a:pt x="14113" y="5013"/>
                  </a:lnTo>
                  <a:lnTo>
                    <a:pt x="13213" y="4016"/>
                  </a:lnTo>
                  <a:lnTo>
                    <a:pt x="12750" y="3529"/>
                  </a:lnTo>
                  <a:lnTo>
                    <a:pt x="12264" y="3018"/>
                  </a:lnTo>
                  <a:lnTo>
                    <a:pt x="11777" y="2556"/>
                  </a:lnTo>
                  <a:lnTo>
                    <a:pt x="11266" y="2093"/>
                  </a:lnTo>
                  <a:lnTo>
                    <a:pt x="11753" y="1704"/>
                  </a:lnTo>
                  <a:close/>
                  <a:moveTo>
                    <a:pt x="13724" y="5232"/>
                  </a:moveTo>
                  <a:lnTo>
                    <a:pt x="14235" y="5767"/>
                  </a:lnTo>
                  <a:lnTo>
                    <a:pt x="14794" y="6278"/>
                  </a:lnTo>
                  <a:lnTo>
                    <a:pt x="14575" y="6497"/>
                  </a:lnTo>
                  <a:lnTo>
                    <a:pt x="14259" y="6278"/>
                  </a:lnTo>
                  <a:lnTo>
                    <a:pt x="13967" y="6035"/>
                  </a:lnTo>
                  <a:lnTo>
                    <a:pt x="13699" y="5792"/>
                  </a:lnTo>
                  <a:lnTo>
                    <a:pt x="13432" y="5573"/>
                  </a:lnTo>
                  <a:lnTo>
                    <a:pt x="13724" y="5232"/>
                  </a:lnTo>
                  <a:close/>
                  <a:moveTo>
                    <a:pt x="13261" y="5767"/>
                  </a:moveTo>
                  <a:lnTo>
                    <a:pt x="13359" y="5913"/>
                  </a:lnTo>
                  <a:lnTo>
                    <a:pt x="13456" y="6059"/>
                  </a:lnTo>
                  <a:lnTo>
                    <a:pt x="13724" y="6303"/>
                  </a:lnTo>
                  <a:lnTo>
                    <a:pt x="13991" y="6546"/>
                  </a:lnTo>
                  <a:lnTo>
                    <a:pt x="14137" y="6668"/>
                  </a:lnTo>
                  <a:lnTo>
                    <a:pt x="14308" y="6765"/>
                  </a:lnTo>
                  <a:lnTo>
                    <a:pt x="14235" y="6814"/>
                  </a:lnTo>
                  <a:lnTo>
                    <a:pt x="14137" y="6692"/>
                  </a:lnTo>
                  <a:lnTo>
                    <a:pt x="13991" y="6595"/>
                  </a:lnTo>
                  <a:lnTo>
                    <a:pt x="13699" y="6400"/>
                  </a:lnTo>
                  <a:lnTo>
                    <a:pt x="13359" y="6230"/>
                  </a:lnTo>
                  <a:lnTo>
                    <a:pt x="13188" y="6132"/>
                  </a:lnTo>
                  <a:lnTo>
                    <a:pt x="13042" y="6011"/>
                  </a:lnTo>
                  <a:lnTo>
                    <a:pt x="13261" y="5767"/>
                  </a:lnTo>
                  <a:close/>
                  <a:moveTo>
                    <a:pt x="13018" y="6059"/>
                  </a:moveTo>
                  <a:lnTo>
                    <a:pt x="13188" y="6303"/>
                  </a:lnTo>
                  <a:lnTo>
                    <a:pt x="13286" y="6424"/>
                  </a:lnTo>
                  <a:lnTo>
                    <a:pt x="13407" y="6522"/>
                  </a:lnTo>
                  <a:lnTo>
                    <a:pt x="14040" y="7008"/>
                  </a:lnTo>
                  <a:lnTo>
                    <a:pt x="13699" y="7349"/>
                  </a:lnTo>
                  <a:lnTo>
                    <a:pt x="13675" y="7325"/>
                  </a:lnTo>
                  <a:lnTo>
                    <a:pt x="13505" y="7227"/>
                  </a:lnTo>
                  <a:lnTo>
                    <a:pt x="13334" y="7106"/>
                  </a:lnTo>
                  <a:lnTo>
                    <a:pt x="13018" y="6838"/>
                  </a:lnTo>
                  <a:lnTo>
                    <a:pt x="12799" y="6668"/>
                  </a:lnTo>
                  <a:lnTo>
                    <a:pt x="12702" y="6595"/>
                  </a:lnTo>
                  <a:lnTo>
                    <a:pt x="12580" y="6546"/>
                  </a:lnTo>
                  <a:lnTo>
                    <a:pt x="12799" y="6303"/>
                  </a:lnTo>
                  <a:lnTo>
                    <a:pt x="13018" y="6059"/>
                  </a:lnTo>
                  <a:close/>
                  <a:moveTo>
                    <a:pt x="12385" y="6716"/>
                  </a:moveTo>
                  <a:lnTo>
                    <a:pt x="12483" y="6838"/>
                  </a:lnTo>
                  <a:lnTo>
                    <a:pt x="12580" y="6935"/>
                  </a:lnTo>
                  <a:lnTo>
                    <a:pt x="12799" y="7130"/>
                  </a:lnTo>
                  <a:lnTo>
                    <a:pt x="13091" y="7398"/>
                  </a:lnTo>
                  <a:lnTo>
                    <a:pt x="13407" y="7617"/>
                  </a:lnTo>
                  <a:lnTo>
                    <a:pt x="13018" y="8006"/>
                  </a:lnTo>
                  <a:lnTo>
                    <a:pt x="12921" y="8079"/>
                  </a:lnTo>
                  <a:lnTo>
                    <a:pt x="12823" y="7909"/>
                  </a:lnTo>
                  <a:lnTo>
                    <a:pt x="12653" y="7763"/>
                  </a:lnTo>
                  <a:lnTo>
                    <a:pt x="12312" y="7495"/>
                  </a:lnTo>
                  <a:lnTo>
                    <a:pt x="12093" y="7325"/>
                  </a:lnTo>
                  <a:lnTo>
                    <a:pt x="11972" y="7252"/>
                  </a:lnTo>
                  <a:lnTo>
                    <a:pt x="11850" y="7179"/>
                  </a:lnTo>
                  <a:lnTo>
                    <a:pt x="12385" y="6716"/>
                  </a:lnTo>
                  <a:close/>
                  <a:moveTo>
                    <a:pt x="11631" y="7373"/>
                  </a:moveTo>
                  <a:lnTo>
                    <a:pt x="11729" y="7471"/>
                  </a:lnTo>
                  <a:lnTo>
                    <a:pt x="11850" y="7568"/>
                  </a:lnTo>
                  <a:lnTo>
                    <a:pt x="12093" y="7738"/>
                  </a:lnTo>
                  <a:lnTo>
                    <a:pt x="12434" y="8055"/>
                  </a:lnTo>
                  <a:lnTo>
                    <a:pt x="12556" y="8201"/>
                  </a:lnTo>
                  <a:lnTo>
                    <a:pt x="12702" y="8322"/>
                  </a:lnTo>
                  <a:lnTo>
                    <a:pt x="11948" y="9150"/>
                  </a:lnTo>
                  <a:lnTo>
                    <a:pt x="11680" y="8906"/>
                  </a:lnTo>
                  <a:lnTo>
                    <a:pt x="11364" y="8687"/>
                  </a:lnTo>
                  <a:lnTo>
                    <a:pt x="11072" y="8444"/>
                  </a:lnTo>
                  <a:lnTo>
                    <a:pt x="10780" y="8201"/>
                  </a:lnTo>
                  <a:lnTo>
                    <a:pt x="11096" y="7860"/>
                  </a:lnTo>
                  <a:lnTo>
                    <a:pt x="11193" y="7957"/>
                  </a:lnTo>
                  <a:lnTo>
                    <a:pt x="11291" y="8030"/>
                  </a:lnTo>
                  <a:lnTo>
                    <a:pt x="11461" y="8176"/>
                  </a:lnTo>
                  <a:lnTo>
                    <a:pt x="11777" y="8493"/>
                  </a:lnTo>
                  <a:lnTo>
                    <a:pt x="11972" y="8614"/>
                  </a:lnTo>
                  <a:lnTo>
                    <a:pt x="12166" y="8736"/>
                  </a:lnTo>
                  <a:lnTo>
                    <a:pt x="12288" y="8736"/>
                  </a:lnTo>
                  <a:lnTo>
                    <a:pt x="12337" y="8712"/>
                  </a:lnTo>
                  <a:lnTo>
                    <a:pt x="12361" y="8639"/>
                  </a:lnTo>
                  <a:lnTo>
                    <a:pt x="12361" y="8566"/>
                  </a:lnTo>
                  <a:lnTo>
                    <a:pt x="12337" y="8493"/>
                  </a:lnTo>
                  <a:lnTo>
                    <a:pt x="12118" y="8322"/>
                  </a:lnTo>
                  <a:lnTo>
                    <a:pt x="11899" y="8152"/>
                  </a:lnTo>
                  <a:lnTo>
                    <a:pt x="11461" y="7811"/>
                  </a:lnTo>
                  <a:lnTo>
                    <a:pt x="11291" y="7690"/>
                  </a:lnTo>
                  <a:lnTo>
                    <a:pt x="11631" y="7373"/>
                  </a:lnTo>
                  <a:close/>
                  <a:moveTo>
                    <a:pt x="10634" y="8371"/>
                  </a:moveTo>
                  <a:lnTo>
                    <a:pt x="10731" y="8541"/>
                  </a:lnTo>
                  <a:lnTo>
                    <a:pt x="10853" y="8687"/>
                  </a:lnTo>
                  <a:lnTo>
                    <a:pt x="10974" y="8809"/>
                  </a:lnTo>
                  <a:lnTo>
                    <a:pt x="11145" y="8931"/>
                  </a:lnTo>
                  <a:lnTo>
                    <a:pt x="11461" y="9150"/>
                  </a:lnTo>
                  <a:lnTo>
                    <a:pt x="11753" y="9369"/>
                  </a:lnTo>
                  <a:lnTo>
                    <a:pt x="11461" y="9685"/>
                  </a:lnTo>
                  <a:lnTo>
                    <a:pt x="11145" y="9442"/>
                  </a:lnTo>
                  <a:lnTo>
                    <a:pt x="10828" y="9198"/>
                  </a:lnTo>
                  <a:lnTo>
                    <a:pt x="10585" y="8955"/>
                  </a:lnTo>
                  <a:lnTo>
                    <a:pt x="10463" y="8833"/>
                  </a:lnTo>
                  <a:lnTo>
                    <a:pt x="10317" y="8736"/>
                  </a:lnTo>
                  <a:lnTo>
                    <a:pt x="10634" y="8371"/>
                  </a:lnTo>
                  <a:close/>
                  <a:moveTo>
                    <a:pt x="10196" y="8931"/>
                  </a:moveTo>
                  <a:lnTo>
                    <a:pt x="10269" y="9052"/>
                  </a:lnTo>
                  <a:lnTo>
                    <a:pt x="10366" y="9198"/>
                  </a:lnTo>
                  <a:lnTo>
                    <a:pt x="10609" y="9417"/>
                  </a:lnTo>
                  <a:lnTo>
                    <a:pt x="10901" y="9709"/>
                  </a:lnTo>
                  <a:lnTo>
                    <a:pt x="11072" y="9831"/>
                  </a:lnTo>
                  <a:lnTo>
                    <a:pt x="11242" y="9953"/>
                  </a:lnTo>
                  <a:lnTo>
                    <a:pt x="10415" y="10853"/>
                  </a:lnTo>
                  <a:lnTo>
                    <a:pt x="10317" y="10707"/>
                  </a:lnTo>
                  <a:lnTo>
                    <a:pt x="10196" y="10585"/>
                  </a:lnTo>
                  <a:lnTo>
                    <a:pt x="9904" y="10366"/>
                  </a:lnTo>
                  <a:lnTo>
                    <a:pt x="9636" y="10172"/>
                  </a:lnTo>
                  <a:lnTo>
                    <a:pt x="9466" y="10074"/>
                  </a:lnTo>
                  <a:lnTo>
                    <a:pt x="9320" y="10001"/>
                  </a:lnTo>
                  <a:lnTo>
                    <a:pt x="9563" y="9709"/>
                  </a:lnTo>
                  <a:lnTo>
                    <a:pt x="9782" y="9880"/>
                  </a:lnTo>
                  <a:lnTo>
                    <a:pt x="10001" y="10026"/>
                  </a:lnTo>
                  <a:lnTo>
                    <a:pt x="10244" y="10245"/>
                  </a:lnTo>
                  <a:lnTo>
                    <a:pt x="10390" y="10366"/>
                  </a:lnTo>
                  <a:lnTo>
                    <a:pt x="10536" y="10464"/>
                  </a:lnTo>
                  <a:lnTo>
                    <a:pt x="10609" y="10488"/>
                  </a:lnTo>
                  <a:lnTo>
                    <a:pt x="10658" y="10464"/>
                  </a:lnTo>
                  <a:lnTo>
                    <a:pt x="10731" y="10439"/>
                  </a:lnTo>
                  <a:lnTo>
                    <a:pt x="10780" y="10391"/>
                  </a:lnTo>
                  <a:lnTo>
                    <a:pt x="10804" y="10342"/>
                  </a:lnTo>
                  <a:lnTo>
                    <a:pt x="10828" y="10269"/>
                  </a:lnTo>
                  <a:lnTo>
                    <a:pt x="10804" y="10220"/>
                  </a:lnTo>
                  <a:lnTo>
                    <a:pt x="10755" y="10147"/>
                  </a:lnTo>
                  <a:lnTo>
                    <a:pt x="10220" y="9734"/>
                  </a:lnTo>
                  <a:lnTo>
                    <a:pt x="10001" y="9563"/>
                  </a:lnTo>
                  <a:lnTo>
                    <a:pt x="9904" y="9490"/>
                  </a:lnTo>
                  <a:lnTo>
                    <a:pt x="9782" y="9442"/>
                  </a:lnTo>
                  <a:lnTo>
                    <a:pt x="10196" y="8931"/>
                  </a:lnTo>
                  <a:close/>
                  <a:moveTo>
                    <a:pt x="9125" y="10245"/>
                  </a:moveTo>
                  <a:lnTo>
                    <a:pt x="9247" y="10342"/>
                  </a:lnTo>
                  <a:lnTo>
                    <a:pt x="9368" y="10415"/>
                  </a:lnTo>
                  <a:lnTo>
                    <a:pt x="9612" y="10585"/>
                  </a:lnTo>
                  <a:lnTo>
                    <a:pt x="9904" y="10829"/>
                  </a:lnTo>
                  <a:lnTo>
                    <a:pt x="10050" y="10950"/>
                  </a:lnTo>
                  <a:lnTo>
                    <a:pt x="10220" y="11048"/>
                  </a:lnTo>
                  <a:lnTo>
                    <a:pt x="9685" y="11583"/>
                  </a:lnTo>
                  <a:lnTo>
                    <a:pt x="9685" y="11534"/>
                  </a:lnTo>
                  <a:lnTo>
                    <a:pt x="9660" y="11437"/>
                  </a:lnTo>
                  <a:lnTo>
                    <a:pt x="9587" y="11364"/>
                  </a:lnTo>
                  <a:lnTo>
                    <a:pt x="9417" y="11218"/>
                  </a:lnTo>
                  <a:lnTo>
                    <a:pt x="9222" y="11023"/>
                  </a:lnTo>
                  <a:lnTo>
                    <a:pt x="9028" y="10853"/>
                  </a:lnTo>
                  <a:lnTo>
                    <a:pt x="8906" y="10756"/>
                  </a:lnTo>
                  <a:lnTo>
                    <a:pt x="8736" y="10683"/>
                  </a:lnTo>
                  <a:lnTo>
                    <a:pt x="8833" y="10585"/>
                  </a:lnTo>
                  <a:lnTo>
                    <a:pt x="9125" y="10245"/>
                  </a:lnTo>
                  <a:close/>
                  <a:moveTo>
                    <a:pt x="8468" y="10926"/>
                  </a:moveTo>
                  <a:lnTo>
                    <a:pt x="8687" y="11096"/>
                  </a:lnTo>
                  <a:lnTo>
                    <a:pt x="8930" y="11291"/>
                  </a:lnTo>
                  <a:lnTo>
                    <a:pt x="9052" y="11437"/>
                  </a:lnTo>
                  <a:lnTo>
                    <a:pt x="9198" y="11583"/>
                  </a:lnTo>
                  <a:lnTo>
                    <a:pt x="9271" y="11656"/>
                  </a:lnTo>
                  <a:lnTo>
                    <a:pt x="9344" y="11705"/>
                  </a:lnTo>
                  <a:lnTo>
                    <a:pt x="9441" y="11753"/>
                  </a:lnTo>
                  <a:lnTo>
                    <a:pt x="9539" y="11753"/>
                  </a:lnTo>
                  <a:lnTo>
                    <a:pt x="8468" y="12824"/>
                  </a:lnTo>
                  <a:lnTo>
                    <a:pt x="8152" y="12532"/>
                  </a:lnTo>
                  <a:lnTo>
                    <a:pt x="7811" y="12240"/>
                  </a:lnTo>
                  <a:lnTo>
                    <a:pt x="7470" y="11899"/>
                  </a:lnTo>
                  <a:lnTo>
                    <a:pt x="7349" y="11826"/>
                  </a:lnTo>
                  <a:lnTo>
                    <a:pt x="7738" y="11534"/>
                  </a:lnTo>
                  <a:lnTo>
                    <a:pt x="7860" y="11705"/>
                  </a:lnTo>
                  <a:lnTo>
                    <a:pt x="8006" y="11875"/>
                  </a:lnTo>
                  <a:lnTo>
                    <a:pt x="8371" y="12264"/>
                  </a:lnTo>
                  <a:lnTo>
                    <a:pt x="8517" y="12434"/>
                  </a:lnTo>
                  <a:lnTo>
                    <a:pt x="8590" y="12483"/>
                  </a:lnTo>
                  <a:lnTo>
                    <a:pt x="8687" y="12507"/>
                  </a:lnTo>
                  <a:lnTo>
                    <a:pt x="8736" y="12507"/>
                  </a:lnTo>
                  <a:lnTo>
                    <a:pt x="8809" y="12483"/>
                  </a:lnTo>
                  <a:lnTo>
                    <a:pt x="8833" y="12434"/>
                  </a:lnTo>
                  <a:lnTo>
                    <a:pt x="8857" y="12386"/>
                  </a:lnTo>
                  <a:lnTo>
                    <a:pt x="8857" y="12289"/>
                  </a:lnTo>
                  <a:lnTo>
                    <a:pt x="8809" y="12191"/>
                  </a:lnTo>
                  <a:lnTo>
                    <a:pt x="8760" y="12094"/>
                  </a:lnTo>
                  <a:lnTo>
                    <a:pt x="8663" y="11997"/>
                  </a:lnTo>
                  <a:lnTo>
                    <a:pt x="8492" y="11826"/>
                  </a:lnTo>
                  <a:lnTo>
                    <a:pt x="8322" y="11680"/>
                  </a:lnTo>
                  <a:lnTo>
                    <a:pt x="8152" y="11510"/>
                  </a:lnTo>
                  <a:lnTo>
                    <a:pt x="7957" y="11364"/>
                  </a:lnTo>
                  <a:lnTo>
                    <a:pt x="8468" y="10926"/>
                  </a:lnTo>
                  <a:close/>
                  <a:moveTo>
                    <a:pt x="11047" y="2312"/>
                  </a:moveTo>
                  <a:lnTo>
                    <a:pt x="11120" y="2434"/>
                  </a:lnTo>
                  <a:lnTo>
                    <a:pt x="11218" y="2531"/>
                  </a:lnTo>
                  <a:lnTo>
                    <a:pt x="11437" y="2750"/>
                  </a:lnTo>
                  <a:lnTo>
                    <a:pt x="11850" y="3213"/>
                  </a:lnTo>
                  <a:lnTo>
                    <a:pt x="11826" y="3213"/>
                  </a:lnTo>
                  <a:lnTo>
                    <a:pt x="11193" y="3748"/>
                  </a:lnTo>
                  <a:lnTo>
                    <a:pt x="10609" y="4283"/>
                  </a:lnTo>
                  <a:lnTo>
                    <a:pt x="10025" y="4867"/>
                  </a:lnTo>
                  <a:lnTo>
                    <a:pt x="9490" y="5500"/>
                  </a:lnTo>
                  <a:lnTo>
                    <a:pt x="9174" y="5865"/>
                  </a:lnTo>
                  <a:lnTo>
                    <a:pt x="8857" y="6254"/>
                  </a:lnTo>
                  <a:lnTo>
                    <a:pt x="8517" y="6595"/>
                  </a:lnTo>
                  <a:lnTo>
                    <a:pt x="8176" y="6935"/>
                  </a:lnTo>
                  <a:lnTo>
                    <a:pt x="7373" y="7617"/>
                  </a:lnTo>
                  <a:lnTo>
                    <a:pt x="6984" y="7933"/>
                  </a:lnTo>
                  <a:lnTo>
                    <a:pt x="6594" y="8274"/>
                  </a:lnTo>
                  <a:lnTo>
                    <a:pt x="6229" y="8639"/>
                  </a:lnTo>
                  <a:lnTo>
                    <a:pt x="5864" y="9004"/>
                  </a:lnTo>
                  <a:lnTo>
                    <a:pt x="5183" y="9782"/>
                  </a:lnTo>
                  <a:lnTo>
                    <a:pt x="4502" y="10537"/>
                  </a:lnTo>
                  <a:lnTo>
                    <a:pt x="4137" y="10902"/>
                  </a:lnTo>
                  <a:lnTo>
                    <a:pt x="3772" y="11242"/>
                  </a:lnTo>
                  <a:lnTo>
                    <a:pt x="3115" y="11802"/>
                  </a:lnTo>
                  <a:lnTo>
                    <a:pt x="2799" y="12118"/>
                  </a:lnTo>
                  <a:lnTo>
                    <a:pt x="2507" y="12434"/>
                  </a:lnTo>
                  <a:lnTo>
                    <a:pt x="2263" y="12702"/>
                  </a:lnTo>
                  <a:lnTo>
                    <a:pt x="2166" y="12848"/>
                  </a:lnTo>
                  <a:lnTo>
                    <a:pt x="2069" y="13018"/>
                  </a:lnTo>
                  <a:lnTo>
                    <a:pt x="1850" y="12824"/>
                  </a:lnTo>
                  <a:lnTo>
                    <a:pt x="1460" y="12459"/>
                  </a:lnTo>
                  <a:lnTo>
                    <a:pt x="1266" y="12264"/>
                  </a:lnTo>
                  <a:lnTo>
                    <a:pt x="1047" y="12118"/>
                  </a:lnTo>
                  <a:lnTo>
                    <a:pt x="1047" y="12070"/>
                  </a:lnTo>
                  <a:lnTo>
                    <a:pt x="1193" y="11997"/>
                  </a:lnTo>
                  <a:lnTo>
                    <a:pt x="1339" y="11924"/>
                  </a:lnTo>
                  <a:lnTo>
                    <a:pt x="1460" y="11826"/>
                  </a:lnTo>
                  <a:lnTo>
                    <a:pt x="1582" y="11705"/>
                  </a:lnTo>
                  <a:lnTo>
                    <a:pt x="2020" y="11218"/>
                  </a:lnTo>
                  <a:lnTo>
                    <a:pt x="2385" y="10853"/>
                  </a:lnTo>
                  <a:lnTo>
                    <a:pt x="2774" y="10537"/>
                  </a:lnTo>
                  <a:lnTo>
                    <a:pt x="3577" y="9880"/>
                  </a:lnTo>
                  <a:lnTo>
                    <a:pt x="3942" y="9539"/>
                  </a:lnTo>
                  <a:lnTo>
                    <a:pt x="4307" y="9198"/>
                  </a:lnTo>
                  <a:lnTo>
                    <a:pt x="5037" y="8468"/>
                  </a:lnTo>
                  <a:lnTo>
                    <a:pt x="5718" y="7738"/>
                  </a:lnTo>
                  <a:lnTo>
                    <a:pt x="6400" y="7008"/>
                  </a:lnTo>
                  <a:lnTo>
                    <a:pt x="7081" y="6303"/>
                  </a:lnTo>
                  <a:lnTo>
                    <a:pt x="7787" y="5621"/>
                  </a:lnTo>
                  <a:lnTo>
                    <a:pt x="8468" y="4940"/>
                  </a:lnTo>
                  <a:lnTo>
                    <a:pt x="9149" y="4259"/>
                  </a:lnTo>
                  <a:lnTo>
                    <a:pt x="10074" y="3261"/>
                  </a:lnTo>
                  <a:lnTo>
                    <a:pt x="10561" y="2775"/>
                  </a:lnTo>
                  <a:lnTo>
                    <a:pt x="11047" y="2312"/>
                  </a:lnTo>
                  <a:close/>
                  <a:moveTo>
                    <a:pt x="7154" y="11997"/>
                  </a:moveTo>
                  <a:lnTo>
                    <a:pt x="7203" y="12094"/>
                  </a:lnTo>
                  <a:lnTo>
                    <a:pt x="7251" y="12167"/>
                  </a:lnTo>
                  <a:lnTo>
                    <a:pt x="7422" y="12386"/>
                  </a:lnTo>
                  <a:lnTo>
                    <a:pt x="7592" y="12580"/>
                  </a:lnTo>
                  <a:lnTo>
                    <a:pt x="7884" y="12872"/>
                  </a:lnTo>
                  <a:lnTo>
                    <a:pt x="8030" y="12994"/>
                  </a:lnTo>
                  <a:lnTo>
                    <a:pt x="8200" y="13091"/>
                  </a:lnTo>
                  <a:lnTo>
                    <a:pt x="7835" y="13481"/>
                  </a:lnTo>
                  <a:lnTo>
                    <a:pt x="7811" y="13432"/>
                  </a:lnTo>
                  <a:lnTo>
                    <a:pt x="7787" y="13408"/>
                  </a:lnTo>
                  <a:lnTo>
                    <a:pt x="7616" y="13262"/>
                  </a:lnTo>
                  <a:lnTo>
                    <a:pt x="7446" y="13140"/>
                  </a:lnTo>
                  <a:lnTo>
                    <a:pt x="7251" y="13018"/>
                  </a:lnTo>
                  <a:lnTo>
                    <a:pt x="7057" y="12872"/>
                  </a:lnTo>
                  <a:lnTo>
                    <a:pt x="6716" y="12580"/>
                  </a:lnTo>
                  <a:lnTo>
                    <a:pt x="6643" y="12532"/>
                  </a:lnTo>
                  <a:lnTo>
                    <a:pt x="6594" y="12507"/>
                  </a:lnTo>
                  <a:lnTo>
                    <a:pt x="6862" y="12240"/>
                  </a:lnTo>
                  <a:lnTo>
                    <a:pt x="7154" y="11997"/>
                  </a:lnTo>
                  <a:close/>
                  <a:moveTo>
                    <a:pt x="6424" y="12702"/>
                  </a:moveTo>
                  <a:lnTo>
                    <a:pt x="6448" y="12775"/>
                  </a:lnTo>
                  <a:lnTo>
                    <a:pt x="6473" y="12848"/>
                  </a:lnTo>
                  <a:lnTo>
                    <a:pt x="6667" y="13043"/>
                  </a:lnTo>
                  <a:lnTo>
                    <a:pt x="6862" y="13213"/>
                  </a:lnTo>
                  <a:lnTo>
                    <a:pt x="7032" y="13359"/>
                  </a:lnTo>
                  <a:lnTo>
                    <a:pt x="7227" y="13481"/>
                  </a:lnTo>
                  <a:lnTo>
                    <a:pt x="7446" y="13602"/>
                  </a:lnTo>
                  <a:lnTo>
                    <a:pt x="7568" y="13627"/>
                  </a:lnTo>
                  <a:lnTo>
                    <a:pt x="7689" y="13627"/>
                  </a:lnTo>
                  <a:lnTo>
                    <a:pt x="7470" y="13846"/>
                  </a:lnTo>
                  <a:lnTo>
                    <a:pt x="7300" y="14040"/>
                  </a:lnTo>
                  <a:lnTo>
                    <a:pt x="7276" y="14016"/>
                  </a:lnTo>
                  <a:lnTo>
                    <a:pt x="6911" y="13797"/>
                  </a:lnTo>
                  <a:lnTo>
                    <a:pt x="6570" y="13554"/>
                  </a:lnTo>
                  <a:lnTo>
                    <a:pt x="6302" y="13335"/>
                  </a:lnTo>
                  <a:lnTo>
                    <a:pt x="6035" y="13164"/>
                  </a:lnTo>
                  <a:lnTo>
                    <a:pt x="6108" y="13043"/>
                  </a:lnTo>
                  <a:lnTo>
                    <a:pt x="6424" y="12702"/>
                  </a:lnTo>
                  <a:close/>
                  <a:moveTo>
                    <a:pt x="5889" y="13335"/>
                  </a:moveTo>
                  <a:lnTo>
                    <a:pt x="5962" y="13456"/>
                  </a:lnTo>
                  <a:lnTo>
                    <a:pt x="6059" y="13578"/>
                  </a:lnTo>
                  <a:lnTo>
                    <a:pt x="6278" y="13797"/>
                  </a:lnTo>
                  <a:lnTo>
                    <a:pt x="6643" y="14089"/>
                  </a:lnTo>
                  <a:lnTo>
                    <a:pt x="6813" y="14211"/>
                  </a:lnTo>
                  <a:lnTo>
                    <a:pt x="7032" y="14308"/>
                  </a:lnTo>
                  <a:lnTo>
                    <a:pt x="6692" y="14673"/>
                  </a:lnTo>
                  <a:lnTo>
                    <a:pt x="6619" y="14624"/>
                  </a:lnTo>
                  <a:lnTo>
                    <a:pt x="6497" y="14600"/>
                  </a:lnTo>
                  <a:lnTo>
                    <a:pt x="6375" y="14527"/>
                  </a:lnTo>
                  <a:lnTo>
                    <a:pt x="6254" y="14454"/>
                  </a:lnTo>
                  <a:lnTo>
                    <a:pt x="6132" y="14381"/>
                  </a:lnTo>
                  <a:lnTo>
                    <a:pt x="5913" y="14186"/>
                  </a:lnTo>
                  <a:lnTo>
                    <a:pt x="5718" y="14016"/>
                  </a:lnTo>
                  <a:lnTo>
                    <a:pt x="5597" y="13943"/>
                  </a:lnTo>
                  <a:lnTo>
                    <a:pt x="5451" y="13846"/>
                  </a:lnTo>
                  <a:lnTo>
                    <a:pt x="5889" y="13335"/>
                  </a:lnTo>
                  <a:close/>
                  <a:moveTo>
                    <a:pt x="12191" y="3553"/>
                  </a:moveTo>
                  <a:lnTo>
                    <a:pt x="12653" y="4040"/>
                  </a:lnTo>
                  <a:lnTo>
                    <a:pt x="13432" y="4916"/>
                  </a:lnTo>
                  <a:lnTo>
                    <a:pt x="13164" y="5208"/>
                  </a:lnTo>
                  <a:lnTo>
                    <a:pt x="12896" y="5500"/>
                  </a:lnTo>
                  <a:lnTo>
                    <a:pt x="12361" y="6108"/>
                  </a:lnTo>
                  <a:lnTo>
                    <a:pt x="12045" y="6424"/>
                  </a:lnTo>
                  <a:lnTo>
                    <a:pt x="11729" y="6716"/>
                  </a:lnTo>
                  <a:lnTo>
                    <a:pt x="11388" y="7008"/>
                  </a:lnTo>
                  <a:lnTo>
                    <a:pt x="11047" y="7300"/>
                  </a:lnTo>
                  <a:lnTo>
                    <a:pt x="10731" y="7617"/>
                  </a:lnTo>
                  <a:lnTo>
                    <a:pt x="10415" y="7957"/>
                  </a:lnTo>
                  <a:lnTo>
                    <a:pt x="9806" y="8687"/>
                  </a:lnTo>
                  <a:lnTo>
                    <a:pt x="9247" y="9417"/>
                  </a:lnTo>
                  <a:lnTo>
                    <a:pt x="8638" y="10147"/>
                  </a:lnTo>
                  <a:lnTo>
                    <a:pt x="8346" y="10464"/>
                  </a:lnTo>
                  <a:lnTo>
                    <a:pt x="8006" y="10756"/>
                  </a:lnTo>
                  <a:lnTo>
                    <a:pt x="7324" y="11340"/>
                  </a:lnTo>
                  <a:lnTo>
                    <a:pt x="6643" y="11899"/>
                  </a:lnTo>
                  <a:lnTo>
                    <a:pt x="6302" y="12191"/>
                  </a:lnTo>
                  <a:lnTo>
                    <a:pt x="6010" y="12532"/>
                  </a:lnTo>
                  <a:lnTo>
                    <a:pt x="5475" y="13164"/>
                  </a:lnTo>
                  <a:lnTo>
                    <a:pt x="4940" y="13773"/>
                  </a:lnTo>
                  <a:lnTo>
                    <a:pt x="4672" y="14016"/>
                  </a:lnTo>
                  <a:lnTo>
                    <a:pt x="4404" y="14235"/>
                  </a:lnTo>
                  <a:lnTo>
                    <a:pt x="4137" y="14454"/>
                  </a:lnTo>
                  <a:lnTo>
                    <a:pt x="4015" y="14600"/>
                  </a:lnTo>
                  <a:lnTo>
                    <a:pt x="3918" y="14722"/>
                  </a:lnTo>
                  <a:lnTo>
                    <a:pt x="3480" y="14284"/>
                  </a:lnTo>
                  <a:lnTo>
                    <a:pt x="3042" y="13846"/>
                  </a:lnTo>
                  <a:lnTo>
                    <a:pt x="2361" y="13262"/>
                  </a:lnTo>
                  <a:lnTo>
                    <a:pt x="2482" y="13164"/>
                  </a:lnTo>
                  <a:lnTo>
                    <a:pt x="2604" y="13043"/>
                  </a:lnTo>
                  <a:lnTo>
                    <a:pt x="2774" y="12799"/>
                  </a:lnTo>
                  <a:lnTo>
                    <a:pt x="3066" y="12507"/>
                  </a:lnTo>
                  <a:lnTo>
                    <a:pt x="3358" y="12216"/>
                  </a:lnTo>
                  <a:lnTo>
                    <a:pt x="3967" y="11680"/>
                  </a:lnTo>
                  <a:lnTo>
                    <a:pt x="4380" y="11315"/>
                  </a:lnTo>
                  <a:lnTo>
                    <a:pt x="4745" y="10950"/>
                  </a:lnTo>
                  <a:lnTo>
                    <a:pt x="5475" y="10172"/>
                  </a:lnTo>
                  <a:lnTo>
                    <a:pt x="6181" y="9393"/>
                  </a:lnTo>
                  <a:lnTo>
                    <a:pt x="6546" y="9004"/>
                  </a:lnTo>
                  <a:lnTo>
                    <a:pt x="6935" y="8614"/>
                  </a:lnTo>
                  <a:lnTo>
                    <a:pt x="7324" y="8274"/>
                  </a:lnTo>
                  <a:lnTo>
                    <a:pt x="7714" y="7933"/>
                  </a:lnTo>
                  <a:lnTo>
                    <a:pt x="8517" y="7276"/>
                  </a:lnTo>
                  <a:lnTo>
                    <a:pt x="8857" y="6935"/>
                  </a:lnTo>
                  <a:lnTo>
                    <a:pt x="9198" y="6595"/>
                  </a:lnTo>
                  <a:lnTo>
                    <a:pt x="9514" y="6205"/>
                  </a:lnTo>
                  <a:lnTo>
                    <a:pt x="9831" y="5840"/>
                  </a:lnTo>
                  <a:lnTo>
                    <a:pt x="10171" y="5427"/>
                  </a:lnTo>
                  <a:lnTo>
                    <a:pt x="10488" y="5062"/>
                  </a:lnTo>
                  <a:lnTo>
                    <a:pt x="10853" y="4697"/>
                  </a:lnTo>
                  <a:lnTo>
                    <a:pt x="11242" y="4356"/>
                  </a:lnTo>
                  <a:lnTo>
                    <a:pt x="11729" y="3967"/>
                  </a:lnTo>
                  <a:lnTo>
                    <a:pt x="11972" y="3772"/>
                  </a:lnTo>
                  <a:lnTo>
                    <a:pt x="12191" y="3553"/>
                  </a:lnTo>
                  <a:close/>
                  <a:moveTo>
                    <a:pt x="5232" y="14065"/>
                  </a:moveTo>
                  <a:lnTo>
                    <a:pt x="5353" y="14186"/>
                  </a:lnTo>
                  <a:lnTo>
                    <a:pt x="5451" y="14308"/>
                  </a:lnTo>
                  <a:lnTo>
                    <a:pt x="5645" y="14454"/>
                  </a:lnTo>
                  <a:lnTo>
                    <a:pt x="5816" y="14624"/>
                  </a:lnTo>
                  <a:lnTo>
                    <a:pt x="5986" y="14770"/>
                  </a:lnTo>
                  <a:lnTo>
                    <a:pt x="6181" y="14892"/>
                  </a:lnTo>
                  <a:lnTo>
                    <a:pt x="6375" y="14989"/>
                  </a:lnTo>
                  <a:lnTo>
                    <a:pt x="6108" y="15281"/>
                  </a:lnTo>
                  <a:lnTo>
                    <a:pt x="5937" y="15452"/>
                  </a:lnTo>
                  <a:lnTo>
                    <a:pt x="5937" y="15403"/>
                  </a:lnTo>
                  <a:lnTo>
                    <a:pt x="5889" y="15354"/>
                  </a:lnTo>
                  <a:lnTo>
                    <a:pt x="5597" y="15038"/>
                  </a:lnTo>
                  <a:lnTo>
                    <a:pt x="5280" y="14746"/>
                  </a:lnTo>
                  <a:lnTo>
                    <a:pt x="5086" y="14576"/>
                  </a:lnTo>
                  <a:lnTo>
                    <a:pt x="4964" y="14503"/>
                  </a:lnTo>
                  <a:lnTo>
                    <a:pt x="4867" y="14430"/>
                  </a:lnTo>
                  <a:lnTo>
                    <a:pt x="5037" y="14284"/>
                  </a:lnTo>
                  <a:lnTo>
                    <a:pt x="5232" y="14065"/>
                  </a:lnTo>
                  <a:close/>
                  <a:moveTo>
                    <a:pt x="852" y="15476"/>
                  </a:moveTo>
                  <a:lnTo>
                    <a:pt x="974" y="15598"/>
                  </a:lnTo>
                  <a:lnTo>
                    <a:pt x="1412" y="16036"/>
                  </a:lnTo>
                  <a:lnTo>
                    <a:pt x="1363" y="16011"/>
                  </a:lnTo>
                  <a:lnTo>
                    <a:pt x="1290" y="15987"/>
                  </a:lnTo>
                  <a:lnTo>
                    <a:pt x="852" y="15476"/>
                  </a:lnTo>
                  <a:close/>
                  <a:moveTo>
                    <a:pt x="4575" y="14673"/>
                  </a:moveTo>
                  <a:lnTo>
                    <a:pt x="4696" y="14795"/>
                  </a:lnTo>
                  <a:lnTo>
                    <a:pt x="4818" y="14892"/>
                  </a:lnTo>
                  <a:lnTo>
                    <a:pt x="5037" y="15087"/>
                  </a:lnTo>
                  <a:lnTo>
                    <a:pt x="5329" y="15354"/>
                  </a:lnTo>
                  <a:lnTo>
                    <a:pt x="5597" y="15622"/>
                  </a:lnTo>
                  <a:lnTo>
                    <a:pt x="5670" y="15671"/>
                  </a:lnTo>
                  <a:lnTo>
                    <a:pt x="5718" y="15671"/>
                  </a:lnTo>
                  <a:lnTo>
                    <a:pt x="5378" y="15987"/>
                  </a:lnTo>
                  <a:lnTo>
                    <a:pt x="5232" y="16109"/>
                  </a:lnTo>
                  <a:lnTo>
                    <a:pt x="5183" y="16060"/>
                  </a:lnTo>
                  <a:lnTo>
                    <a:pt x="5110" y="16036"/>
                  </a:lnTo>
                  <a:lnTo>
                    <a:pt x="4088" y="14916"/>
                  </a:lnTo>
                  <a:lnTo>
                    <a:pt x="4210" y="14868"/>
                  </a:lnTo>
                  <a:lnTo>
                    <a:pt x="4331" y="14819"/>
                  </a:lnTo>
                  <a:lnTo>
                    <a:pt x="4453" y="14746"/>
                  </a:lnTo>
                  <a:lnTo>
                    <a:pt x="4575" y="14673"/>
                  </a:lnTo>
                  <a:close/>
                  <a:moveTo>
                    <a:pt x="755" y="16230"/>
                  </a:moveTo>
                  <a:lnTo>
                    <a:pt x="1071" y="16498"/>
                  </a:lnTo>
                  <a:lnTo>
                    <a:pt x="1071" y="16522"/>
                  </a:lnTo>
                  <a:lnTo>
                    <a:pt x="998" y="16474"/>
                  </a:lnTo>
                  <a:lnTo>
                    <a:pt x="925" y="16449"/>
                  </a:lnTo>
                  <a:lnTo>
                    <a:pt x="852" y="16376"/>
                  </a:lnTo>
                  <a:lnTo>
                    <a:pt x="755" y="16230"/>
                  </a:lnTo>
                  <a:close/>
                  <a:moveTo>
                    <a:pt x="1047" y="12532"/>
                  </a:moveTo>
                  <a:lnTo>
                    <a:pt x="1168" y="12678"/>
                  </a:lnTo>
                  <a:lnTo>
                    <a:pt x="1314" y="12824"/>
                  </a:lnTo>
                  <a:lnTo>
                    <a:pt x="1582" y="13067"/>
                  </a:lnTo>
                  <a:lnTo>
                    <a:pt x="2166" y="13602"/>
                  </a:lnTo>
                  <a:lnTo>
                    <a:pt x="2750" y="14113"/>
                  </a:lnTo>
                  <a:lnTo>
                    <a:pt x="3018" y="14357"/>
                  </a:lnTo>
                  <a:lnTo>
                    <a:pt x="3261" y="14600"/>
                  </a:lnTo>
                  <a:lnTo>
                    <a:pt x="3723" y="15135"/>
                  </a:lnTo>
                  <a:lnTo>
                    <a:pt x="4185" y="15646"/>
                  </a:lnTo>
                  <a:lnTo>
                    <a:pt x="4672" y="16157"/>
                  </a:lnTo>
                  <a:lnTo>
                    <a:pt x="4404" y="16230"/>
                  </a:lnTo>
                  <a:lnTo>
                    <a:pt x="4112" y="16303"/>
                  </a:lnTo>
                  <a:lnTo>
                    <a:pt x="3553" y="16376"/>
                  </a:lnTo>
                  <a:lnTo>
                    <a:pt x="2969" y="16425"/>
                  </a:lnTo>
                  <a:lnTo>
                    <a:pt x="2409" y="16498"/>
                  </a:lnTo>
                  <a:lnTo>
                    <a:pt x="2288" y="16522"/>
                  </a:lnTo>
                  <a:lnTo>
                    <a:pt x="2263" y="16474"/>
                  </a:lnTo>
                  <a:lnTo>
                    <a:pt x="2142" y="16230"/>
                  </a:lnTo>
                  <a:lnTo>
                    <a:pt x="1996" y="16011"/>
                  </a:lnTo>
                  <a:lnTo>
                    <a:pt x="1801" y="15792"/>
                  </a:lnTo>
                  <a:lnTo>
                    <a:pt x="1606" y="15598"/>
                  </a:lnTo>
                  <a:lnTo>
                    <a:pt x="1168" y="15233"/>
                  </a:lnTo>
                  <a:lnTo>
                    <a:pt x="730" y="14892"/>
                  </a:lnTo>
                  <a:lnTo>
                    <a:pt x="779" y="14600"/>
                  </a:lnTo>
                  <a:lnTo>
                    <a:pt x="925" y="13262"/>
                  </a:lnTo>
                  <a:lnTo>
                    <a:pt x="1047" y="12532"/>
                  </a:lnTo>
                  <a:close/>
                  <a:moveTo>
                    <a:pt x="1436" y="16644"/>
                  </a:moveTo>
                  <a:lnTo>
                    <a:pt x="1533" y="16717"/>
                  </a:lnTo>
                  <a:lnTo>
                    <a:pt x="1387" y="16741"/>
                  </a:lnTo>
                  <a:lnTo>
                    <a:pt x="1436" y="16644"/>
                  </a:lnTo>
                  <a:close/>
                  <a:moveTo>
                    <a:pt x="536" y="16741"/>
                  </a:moveTo>
                  <a:lnTo>
                    <a:pt x="584" y="16766"/>
                  </a:lnTo>
                  <a:lnTo>
                    <a:pt x="609" y="16766"/>
                  </a:lnTo>
                  <a:lnTo>
                    <a:pt x="682" y="16814"/>
                  </a:lnTo>
                  <a:lnTo>
                    <a:pt x="779" y="16839"/>
                  </a:lnTo>
                  <a:lnTo>
                    <a:pt x="876" y="16839"/>
                  </a:lnTo>
                  <a:lnTo>
                    <a:pt x="974" y="16814"/>
                  </a:lnTo>
                  <a:lnTo>
                    <a:pt x="974" y="16839"/>
                  </a:lnTo>
                  <a:lnTo>
                    <a:pt x="755" y="16887"/>
                  </a:lnTo>
                  <a:lnTo>
                    <a:pt x="511" y="16936"/>
                  </a:lnTo>
                  <a:lnTo>
                    <a:pt x="536" y="16741"/>
                  </a:lnTo>
                  <a:close/>
                  <a:moveTo>
                    <a:pt x="13967" y="1"/>
                  </a:moveTo>
                  <a:lnTo>
                    <a:pt x="13602" y="25"/>
                  </a:lnTo>
                  <a:lnTo>
                    <a:pt x="13261" y="74"/>
                  </a:lnTo>
                  <a:lnTo>
                    <a:pt x="12945" y="195"/>
                  </a:lnTo>
                  <a:lnTo>
                    <a:pt x="12629" y="341"/>
                  </a:lnTo>
                  <a:lnTo>
                    <a:pt x="12337" y="560"/>
                  </a:lnTo>
                  <a:lnTo>
                    <a:pt x="12021" y="828"/>
                  </a:lnTo>
                  <a:lnTo>
                    <a:pt x="11875" y="974"/>
                  </a:lnTo>
                  <a:lnTo>
                    <a:pt x="11826" y="1071"/>
                  </a:lnTo>
                  <a:lnTo>
                    <a:pt x="11777" y="1169"/>
                  </a:lnTo>
                  <a:lnTo>
                    <a:pt x="11704" y="1193"/>
                  </a:lnTo>
                  <a:lnTo>
                    <a:pt x="11339" y="1485"/>
                  </a:lnTo>
                  <a:lnTo>
                    <a:pt x="10999" y="1777"/>
                  </a:lnTo>
                  <a:lnTo>
                    <a:pt x="10317" y="2385"/>
                  </a:lnTo>
                  <a:lnTo>
                    <a:pt x="9685" y="3042"/>
                  </a:lnTo>
                  <a:lnTo>
                    <a:pt x="9052" y="3699"/>
                  </a:lnTo>
                  <a:lnTo>
                    <a:pt x="8395" y="4405"/>
                  </a:lnTo>
                  <a:lnTo>
                    <a:pt x="7714" y="5086"/>
                  </a:lnTo>
                  <a:lnTo>
                    <a:pt x="7032" y="5743"/>
                  </a:lnTo>
                  <a:lnTo>
                    <a:pt x="6351" y="6449"/>
                  </a:lnTo>
                  <a:lnTo>
                    <a:pt x="4964" y="7933"/>
                  </a:lnTo>
                  <a:lnTo>
                    <a:pt x="4258" y="8663"/>
                  </a:lnTo>
                  <a:lnTo>
                    <a:pt x="3894" y="9004"/>
                  </a:lnTo>
                  <a:lnTo>
                    <a:pt x="3529" y="9344"/>
                  </a:lnTo>
                  <a:lnTo>
                    <a:pt x="2190" y="10537"/>
                  </a:lnTo>
                  <a:lnTo>
                    <a:pt x="1558" y="11145"/>
                  </a:lnTo>
                  <a:lnTo>
                    <a:pt x="925" y="11778"/>
                  </a:lnTo>
                  <a:lnTo>
                    <a:pt x="876" y="11753"/>
                  </a:lnTo>
                  <a:lnTo>
                    <a:pt x="803" y="11778"/>
                  </a:lnTo>
                  <a:lnTo>
                    <a:pt x="755" y="11802"/>
                  </a:lnTo>
                  <a:lnTo>
                    <a:pt x="706" y="11851"/>
                  </a:lnTo>
                  <a:lnTo>
                    <a:pt x="609" y="12118"/>
                  </a:lnTo>
                  <a:lnTo>
                    <a:pt x="511" y="12386"/>
                  </a:lnTo>
                  <a:lnTo>
                    <a:pt x="463" y="12702"/>
                  </a:lnTo>
                  <a:lnTo>
                    <a:pt x="414" y="12994"/>
                  </a:lnTo>
                  <a:lnTo>
                    <a:pt x="365" y="13627"/>
                  </a:lnTo>
                  <a:lnTo>
                    <a:pt x="292" y="14211"/>
                  </a:lnTo>
                  <a:lnTo>
                    <a:pt x="98" y="15646"/>
                  </a:lnTo>
                  <a:lnTo>
                    <a:pt x="25" y="16376"/>
                  </a:lnTo>
                  <a:lnTo>
                    <a:pt x="0" y="16717"/>
                  </a:lnTo>
                  <a:lnTo>
                    <a:pt x="0" y="17082"/>
                  </a:lnTo>
                  <a:lnTo>
                    <a:pt x="0" y="17155"/>
                  </a:lnTo>
                  <a:lnTo>
                    <a:pt x="25" y="17204"/>
                  </a:lnTo>
                  <a:lnTo>
                    <a:pt x="122" y="17277"/>
                  </a:lnTo>
                  <a:lnTo>
                    <a:pt x="219" y="17325"/>
                  </a:lnTo>
                  <a:lnTo>
                    <a:pt x="341" y="17325"/>
                  </a:lnTo>
                  <a:lnTo>
                    <a:pt x="438" y="17350"/>
                  </a:lnTo>
                  <a:lnTo>
                    <a:pt x="560" y="17374"/>
                  </a:lnTo>
                  <a:lnTo>
                    <a:pt x="803" y="17398"/>
                  </a:lnTo>
                  <a:lnTo>
                    <a:pt x="1047" y="17350"/>
                  </a:lnTo>
                  <a:lnTo>
                    <a:pt x="1339" y="17301"/>
                  </a:lnTo>
                  <a:lnTo>
                    <a:pt x="1874" y="17131"/>
                  </a:lnTo>
                  <a:lnTo>
                    <a:pt x="2312" y="17009"/>
                  </a:lnTo>
                  <a:lnTo>
                    <a:pt x="2677" y="16936"/>
                  </a:lnTo>
                  <a:lnTo>
                    <a:pt x="3018" y="16887"/>
                  </a:lnTo>
                  <a:lnTo>
                    <a:pt x="3723" y="16839"/>
                  </a:lnTo>
                  <a:lnTo>
                    <a:pt x="4088" y="16790"/>
                  </a:lnTo>
                  <a:lnTo>
                    <a:pt x="4429" y="16741"/>
                  </a:lnTo>
                  <a:lnTo>
                    <a:pt x="4769" y="16644"/>
                  </a:lnTo>
                  <a:lnTo>
                    <a:pt x="5110" y="16522"/>
                  </a:lnTo>
                  <a:lnTo>
                    <a:pt x="5159" y="16498"/>
                  </a:lnTo>
                  <a:lnTo>
                    <a:pt x="5207" y="16449"/>
                  </a:lnTo>
                  <a:lnTo>
                    <a:pt x="5353" y="16401"/>
                  </a:lnTo>
                  <a:lnTo>
                    <a:pt x="5499" y="16328"/>
                  </a:lnTo>
                  <a:lnTo>
                    <a:pt x="5645" y="16255"/>
                  </a:lnTo>
                  <a:lnTo>
                    <a:pt x="5791" y="16133"/>
                  </a:lnTo>
                  <a:lnTo>
                    <a:pt x="6035" y="15890"/>
                  </a:lnTo>
                  <a:lnTo>
                    <a:pt x="6254" y="15671"/>
                  </a:lnTo>
                  <a:lnTo>
                    <a:pt x="6959" y="14965"/>
                  </a:lnTo>
                  <a:lnTo>
                    <a:pt x="7641" y="14284"/>
                  </a:lnTo>
                  <a:lnTo>
                    <a:pt x="9101" y="12824"/>
                  </a:lnTo>
                  <a:lnTo>
                    <a:pt x="10536" y="11364"/>
                  </a:lnTo>
                  <a:lnTo>
                    <a:pt x="11218" y="10658"/>
                  </a:lnTo>
                  <a:lnTo>
                    <a:pt x="11875" y="9904"/>
                  </a:lnTo>
                  <a:lnTo>
                    <a:pt x="12531" y="9174"/>
                  </a:lnTo>
                  <a:lnTo>
                    <a:pt x="13213" y="8444"/>
                  </a:lnTo>
                  <a:lnTo>
                    <a:pt x="13870" y="7811"/>
                  </a:lnTo>
                  <a:lnTo>
                    <a:pt x="14527" y="7179"/>
                  </a:lnTo>
                  <a:lnTo>
                    <a:pt x="15184" y="6522"/>
                  </a:lnTo>
                  <a:lnTo>
                    <a:pt x="15500" y="6205"/>
                  </a:lnTo>
                  <a:lnTo>
                    <a:pt x="15816" y="5840"/>
                  </a:lnTo>
                  <a:lnTo>
                    <a:pt x="15889" y="5792"/>
                  </a:lnTo>
                  <a:lnTo>
                    <a:pt x="15987" y="5767"/>
                  </a:lnTo>
                  <a:lnTo>
                    <a:pt x="16060" y="5694"/>
                  </a:lnTo>
                  <a:lnTo>
                    <a:pt x="16108" y="5621"/>
                  </a:lnTo>
                  <a:lnTo>
                    <a:pt x="16133" y="5524"/>
                  </a:lnTo>
                  <a:lnTo>
                    <a:pt x="16376" y="5208"/>
                  </a:lnTo>
                  <a:lnTo>
                    <a:pt x="16595" y="4891"/>
                  </a:lnTo>
                  <a:lnTo>
                    <a:pt x="16814" y="4551"/>
                  </a:lnTo>
                  <a:lnTo>
                    <a:pt x="16984" y="4210"/>
                  </a:lnTo>
                  <a:lnTo>
                    <a:pt x="17106" y="3845"/>
                  </a:lnTo>
                  <a:lnTo>
                    <a:pt x="17203" y="3480"/>
                  </a:lnTo>
                  <a:lnTo>
                    <a:pt x="17228" y="3140"/>
                  </a:lnTo>
                  <a:lnTo>
                    <a:pt x="17203" y="2799"/>
                  </a:lnTo>
                  <a:lnTo>
                    <a:pt x="17130" y="2458"/>
                  </a:lnTo>
                  <a:lnTo>
                    <a:pt x="17009" y="2142"/>
                  </a:lnTo>
                  <a:lnTo>
                    <a:pt x="16863" y="1826"/>
                  </a:lnTo>
                  <a:lnTo>
                    <a:pt x="16668" y="1534"/>
                  </a:lnTo>
                  <a:lnTo>
                    <a:pt x="16449" y="1266"/>
                  </a:lnTo>
                  <a:lnTo>
                    <a:pt x="16230" y="998"/>
                  </a:lnTo>
                  <a:lnTo>
                    <a:pt x="15962" y="779"/>
                  </a:lnTo>
                  <a:lnTo>
                    <a:pt x="15670" y="560"/>
                  </a:lnTo>
                  <a:lnTo>
                    <a:pt x="15354" y="390"/>
                  </a:lnTo>
                  <a:lnTo>
                    <a:pt x="15013" y="244"/>
                  </a:lnTo>
                  <a:lnTo>
                    <a:pt x="14673" y="122"/>
                  </a:lnTo>
                  <a:lnTo>
                    <a:pt x="14332" y="49"/>
                  </a:lnTo>
                  <a:lnTo>
                    <a:pt x="13967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9" name="Metin kutusu 18"/>
          <p:cNvSpPr txBox="1"/>
          <p:nvPr/>
        </p:nvSpPr>
        <p:spPr>
          <a:xfrm>
            <a:off x="4535450" y="1385577"/>
            <a:ext cx="70068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i="1" dirty="0"/>
              <a:t>Ülkeden ülkeye bazı farklılıklar olmasına karşın devletlerin en önemli gelir kaynaklarından biri vatandaşlarının ödediği vergilerdir. 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164364" y="4096282"/>
            <a:ext cx="74379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i="1" dirty="0"/>
              <a:t>Devletin bu hizmetler için gerek duyduğu gelirleri düzenli olarak sağlayabilmesi için bütçenin en büyük gelir kaynağı olarak vergilerin zamanında ve düzenli olarak ödenmesi önemlidir. </a:t>
            </a: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2" y="667923"/>
            <a:ext cx="4302904" cy="30137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7" name="Grup 6"/>
          <p:cNvGrpSpPr/>
          <p:nvPr/>
        </p:nvGrpSpPr>
        <p:grpSpPr>
          <a:xfrm>
            <a:off x="7874441" y="4409437"/>
            <a:ext cx="1839960" cy="1839960"/>
            <a:chOff x="7874441" y="4409437"/>
            <a:chExt cx="1839960" cy="1839960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441" y="4409437"/>
              <a:ext cx="1839960" cy="1839960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>
              <a:off x="7922567" y="5903819"/>
              <a:ext cx="114967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600" b="1" i="1" dirty="0" smtClean="0">
                  <a:solidFill>
                    <a:srgbClr val="2A3D4F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Zamanında</a:t>
              </a:r>
              <a:endParaRPr lang="tr-TR" sz="1600" b="1" dirty="0">
                <a:solidFill>
                  <a:srgbClr val="2A3D4F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  <p:grpSp>
        <p:nvGrpSpPr>
          <p:cNvPr id="10" name="Grup 9"/>
          <p:cNvGrpSpPr/>
          <p:nvPr/>
        </p:nvGrpSpPr>
        <p:grpSpPr>
          <a:xfrm>
            <a:off x="9100451" y="3080583"/>
            <a:ext cx="1692442" cy="1759982"/>
            <a:chOff x="9401104" y="2581915"/>
            <a:chExt cx="1692442" cy="1759982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104" y="2581915"/>
              <a:ext cx="1692442" cy="1692442"/>
            </a:xfrm>
            <a:prstGeom prst="rect">
              <a:avLst/>
            </a:prstGeom>
          </p:spPr>
        </p:pic>
        <p:sp>
          <p:nvSpPr>
            <p:cNvPr id="25" name="Dikdörtgen 24"/>
            <p:cNvSpPr/>
            <p:nvPr/>
          </p:nvSpPr>
          <p:spPr>
            <a:xfrm>
              <a:off x="9827177" y="4003343"/>
              <a:ext cx="8402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1600" b="1" i="1" dirty="0" smtClean="0">
                  <a:solidFill>
                    <a:srgbClr val="1E2685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Düzenli</a:t>
              </a:r>
              <a:endParaRPr lang="tr-TR" sz="1600" b="1" dirty="0">
                <a:solidFill>
                  <a:srgbClr val="1E2685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555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 animBg="1"/>
      <p:bldP spid="19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98"/>
          <p:cNvSpPr/>
          <p:nvPr/>
        </p:nvSpPr>
        <p:spPr>
          <a:xfrm flipH="1">
            <a:off x="5803905" y="2246390"/>
            <a:ext cx="6388094" cy="2247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"/>
                </a:moveTo>
                <a:lnTo>
                  <a:pt x="0" y="21600"/>
                </a:lnTo>
                <a:lnTo>
                  <a:pt x="15339" y="21600"/>
                </a:lnTo>
                <a:cubicBezTo>
                  <a:pt x="15339" y="21600"/>
                  <a:pt x="20974" y="21214"/>
                  <a:pt x="21600" y="18993"/>
                </a:cubicBezTo>
                <a:lnTo>
                  <a:pt x="21600" y="2817"/>
                </a:lnTo>
                <a:cubicBezTo>
                  <a:pt x="21600" y="2817"/>
                  <a:pt x="21182" y="531"/>
                  <a:pt x="15339" y="0"/>
                </a:cubicBezTo>
                <a:lnTo>
                  <a:pt x="0" y="16"/>
                </a:lnTo>
                <a:close/>
              </a:path>
            </a:pathLst>
          </a:custGeom>
          <a:gradFill>
            <a:gsLst>
              <a:gs pos="1000">
                <a:srgbClr val="0EE5FE"/>
              </a:gs>
              <a:gs pos="100000">
                <a:srgbClr val="FF00D7"/>
              </a:gs>
            </a:gsLst>
            <a:lin ang="7255022"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ctr"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5" name="Gözyaşı Damlası 4"/>
          <p:cNvSpPr/>
          <p:nvPr/>
        </p:nvSpPr>
        <p:spPr>
          <a:xfrm>
            <a:off x="11558337" y="6313565"/>
            <a:ext cx="553452" cy="484096"/>
          </a:xfrm>
          <a:prstGeom prst="teardrop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54A52E3-E4D7-428E-BE9E-7D0AAB5D9382}" type="slidenum">
              <a:rPr lang="tr-TR" sz="1100">
                <a:solidFill>
                  <a:prstClr val="black"/>
                </a:solidFill>
                <a:latin typeface="Segoe Print" panose="02000600000000000000" pitchFamily="2" charset="0"/>
              </a:rPr>
              <a:pPr algn="ctr"/>
              <a:t>8</a:t>
            </a:fld>
            <a:endParaRPr lang="tr-TR" sz="1100" dirty="0">
              <a:solidFill>
                <a:prstClr val="black"/>
              </a:solidFill>
              <a:latin typeface="Segoe Print" panose="02000600000000000000" pitchFamily="2" charset="0"/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658760" y="326756"/>
            <a:ext cx="579016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dirty="0" smtClean="0">
                <a:solidFill>
                  <a:srgbClr val="2A95B7"/>
                </a:solidFill>
                <a:latin typeface="Kalam" panose="02000000000000000000" pitchFamily="2" charset="-94"/>
                <a:cs typeface="Kalam" panose="02000000000000000000" pitchFamily="2" charset="-94"/>
              </a:rPr>
              <a:t>BÜTÇE</a:t>
            </a:r>
            <a:endParaRPr lang="tr-TR" sz="3000" b="1" dirty="0">
              <a:solidFill>
                <a:srgbClr val="2A95B7"/>
              </a:solidFill>
              <a:latin typeface="Kalam" panose="02000000000000000000" pitchFamily="2" charset="-94"/>
              <a:cs typeface="Kalam" panose="02000000000000000000" pitchFamily="2" charset="-94"/>
            </a:endParaRPr>
          </a:p>
        </p:txBody>
      </p:sp>
      <p:grpSp>
        <p:nvGrpSpPr>
          <p:cNvPr id="23" name="Grup 22"/>
          <p:cNvGrpSpPr/>
          <p:nvPr/>
        </p:nvGrpSpPr>
        <p:grpSpPr>
          <a:xfrm>
            <a:off x="98713" y="171925"/>
            <a:ext cx="1671481" cy="1323377"/>
            <a:chOff x="98713" y="162093"/>
            <a:chExt cx="1671481" cy="1323377"/>
          </a:xfrm>
        </p:grpSpPr>
        <p:pic>
          <p:nvPicPr>
            <p:cNvPr id="21" name="Resim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942" r="49405"/>
            <a:stretch/>
          </p:blipFill>
          <p:spPr>
            <a:xfrm flipH="1">
              <a:off x="98713" y="162093"/>
              <a:ext cx="1671481" cy="1323377"/>
            </a:xfrm>
            <a:prstGeom prst="rect">
              <a:avLst/>
            </a:prstGeom>
          </p:spPr>
        </p:pic>
        <p:sp>
          <p:nvSpPr>
            <p:cNvPr id="22" name="Google Shape;1234;p48"/>
            <p:cNvSpPr/>
            <p:nvPr/>
          </p:nvSpPr>
          <p:spPr>
            <a:xfrm>
              <a:off x="98713" y="259354"/>
              <a:ext cx="560048" cy="565607"/>
            </a:xfrm>
            <a:custGeom>
              <a:avLst/>
              <a:gdLst/>
              <a:ahLst/>
              <a:cxnLst/>
              <a:rect l="l" t="t" r="r" b="b"/>
              <a:pathLst>
                <a:path w="17228" h="17399" extrusionOk="0">
                  <a:moveTo>
                    <a:pt x="14162" y="439"/>
                  </a:moveTo>
                  <a:lnTo>
                    <a:pt x="14478" y="512"/>
                  </a:lnTo>
                  <a:lnTo>
                    <a:pt x="14794" y="609"/>
                  </a:lnTo>
                  <a:lnTo>
                    <a:pt x="15111" y="755"/>
                  </a:lnTo>
                  <a:lnTo>
                    <a:pt x="15403" y="925"/>
                  </a:lnTo>
                  <a:lnTo>
                    <a:pt x="15670" y="1120"/>
                  </a:lnTo>
                  <a:lnTo>
                    <a:pt x="15914" y="1315"/>
                  </a:lnTo>
                  <a:lnTo>
                    <a:pt x="16108" y="1534"/>
                  </a:lnTo>
                  <a:lnTo>
                    <a:pt x="15987" y="1558"/>
                  </a:lnTo>
                  <a:lnTo>
                    <a:pt x="15889" y="1607"/>
                  </a:lnTo>
                  <a:lnTo>
                    <a:pt x="15816" y="1655"/>
                  </a:lnTo>
                  <a:lnTo>
                    <a:pt x="15792" y="1680"/>
                  </a:lnTo>
                  <a:lnTo>
                    <a:pt x="15768" y="1728"/>
                  </a:lnTo>
                  <a:lnTo>
                    <a:pt x="15768" y="1777"/>
                  </a:lnTo>
                  <a:lnTo>
                    <a:pt x="15792" y="1826"/>
                  </a:lnTo>
                  <a:lnTo>
                    <a:pt x="15865" y="1850"/>
                  </a:lnTo>
                  <a:lnTo>
                    <a:pt x="15938" y="1874"/>
                  </a:lnTo>
                  <a:lnTo>
                    <a:pt x="16230" y="1874"/>
                  </a:lnTo>
                  <a:lnTo>
                    <a:pt x="16352" y="1850"/>
                  </a:lnTo>
                  <a:lnTo>
                    <a:pt x="16546" y="2166"/>
                  </a:lnTo>
                  <a:lnTo>
                    <a:pt x="16254" y="2142"/>
                  </a:lnTo>
                  <a:lnTo>
                    <a:pt x="16011" y="2142"/>
                  </a:lnTo>
                  <a:lnTo>
                    <a:pt x="15987" y="2166"/>
                  </a:lnTo>
                  <a:lnTo>
                    <a:pt x="15987" y="2191"/>
                  </a:lnTo>
                  <a:lnTo>
                    <a:pt x="16133" y="2312"/>
                  </a:lnTo>
                  <a:lnTo>
                    <a:pt x="16303" y="2410"/>
                  </a:lnTo>
                  <a:lnTo>
                    <a:pt x="16473" y="2458"/>
                  </a:lnTo>
                  <a:lnTo>
                    <a:pt x="16668" y="2507"/>
                  </a:lnTo>
                  <a:lnTo>
                    <a:pt x="16717" y="2750"/>
                  </a:lnTo>
                  <a:lnTo>
                    <a:pt x="16741" y="2994"/>
                  </a:lnTo>
                  <a:lnTo>
                    <a:pt x="16522" y="2872"/>
                  </a:lnTo>
                  <a:lnTo>
                    <a:pt x="16352" y="2799"/>
                  </a:lnTo>
                  <a:lnTo>
                    <a:pt x="16181" y="2702"/>
                  </a:lnTo>
                  <a:lnTo>
                    <a:pt x="16011" y="2653"/>
                  </a:lnTo>
                  <a:lnTo>
                    <a:pt x="15792" y="2653"/>
                  </a:lnTo>
                  <a:lnTo>
                    <a:pt x="15768" y="2677"/>
                  </a:lnTo>
                  <a:lnTo>
                    <a:pt x="15768" y="2702"/>
                  </a:lnTo>
                  <a:lnTo>
                    <a:pt x="15768" y="2726"/>
                  </a:lnTo>
                  <a:lnTo>
                    <a:pt x="15889" y="2872"/>
                  </a:lnTo>
                  <a:lnTo>
                    <a:pt x="16035" y="2994"/>
                  </a:lnTo>
                  <a:lnTo>
                    <a:pt x="16327" y="3213"/>
                  </a:lnTo>
                  <a:lnTo>
                    <a:pt x="16522" y="3334"/>
                  </a:lnTo>
                  <a:lnTo>
                    <a:pt x="16619" y="3407"/>
                  </a:lnTo>
                  <a:lnTo>
                    <a:pt x="16717" y="3456"/>
                  </a:lnTo>
                  <a:lnTo>
                    <a:pt x="16692" y="3651"/>
                  </a:lnTo>
                  <a:lnTo>
                    <a:pt x="16619" y="3845"/>
                  </a:lnTo>
                  <a:lnTo>
                    <a:pt x="16400" y="3602"/>
                  </a:lnTo>
                  <a:lnTo>
                    <a:pt x="16133" y="3407"/>
                  </a:lnTo>
                  <a:lnTo>
                    <a:pt x="15987" y="3310"/>
                  </a:lnTo>
                  <a:lnTo>
                    <a:pt x="15841" y="3237"/>
                  </a:lnTo>
                  <a:lnTo>
                    <a:pt x="15695" y="3188"/>
                  </a:lnTo>
                  <a:lnTo>
                    <a:pt x="15524" y="3164"/>
                  </a:lnTo>
                  <a:lnTo>
                    <a:pt x="15476" y="3188"/>
                  </a:lnTo>
                  <a:lnTo>
                    <a:pt x="15476" y="3213"/>
                  </a:lnTo>
                  <a:lnTo>
                    <a:pt x="15476" y="3237"/>
                  </a:lnTo>
                  <a:lnTo>
                    <a:pt x="15500" y="3261"/>
                  </a:lnTo>
                  <a:lnTo>
                    <a:pt x="15597" y="3359"/>
                  </a:lnTo>
                  <a:lnTo>
                    <a:pt x="15695" y="3432"/>
                  </a:lnTo>
                  <a:lnTo>
                    <a:pt x="15987" y="3699"/>
                  </a:lnTo>
                  <a:lnTo>
                    <a:pt x="16230" y="3918"/>
                  </a:lnTo>
                  <a:lnTo>
                    <a:pt x="16449" y="4162"/>
                  </a:lnTo>
                  <a:lnTo>
                    <a:pt x="16473" y="4186"/>
                  </a:lnTo>
                  <a:lnTo>
                    <a:pt x="16254" y="4526"/>
                  </a:lnTo>
                  <a:lnTo>
                    <a:pt x="16206" y="4453"/>
                  </a:lnTo>
                  <a:lnTo>
                    <a:pt x="16133" y="4380"/>
                  </a:lnTo>
                  <a:lnTo>
                    <a:pt x="15962" y="4259"/>
                  </a:lnTo>
                  <a:lnTo>
                    <a:pt x="15646" y="4040"/>
                  </a:lnTo>
                  <a:lnTo>
                    <a:pt x="15403" y="3821"/>
                  </a:lnTo>
                  <a:lnTo>
                    <a:pt x="15159" y="3626"/>
                  </a:lnTo>
                  <a:lnTo>
                    <a:pt x="15111" y="3626"/>
                  </a:lnTo>
                  <a:lnTo>
                    <a:pt x="15062" y="3651"/>
                  </a:lnTo>
                  <a:lnTo>
                    <a:pt x="15013" y="3724"/>
                  </a:lnTo>
                  <a:lnTo>
                    <a:pt x="15013" y="3821"/>
                  </a:lnTo>
                  <a:lnTo>
                    <a:pt x="15013" y="3894"/>
                  </a:lnTo>
                  <a:lnTo>
                    <a:pt x="15038" y="3991"/>
                  </a:lnTo>
                  <a:lnTo>
                    <a:pt x="15135" y="4137"/>
                  </a:lnTo>
                  <a:lnTo>
                    <a:pt x="15257" y="4283"/>
                  </a:lnTo>
                  <a:lnTo>
                    <a:pt x="15427" y="4453"/>
                  </a:lnTo>
                  <a:lnTo>
                    <a:pt x="15622" y="4599"/>
                  </a:lnTo>
                  <a:lnTo>
                    <a:pt x="15816" y="4745"/>
                  </a:lnTo>
                  <a:lnTo>
                    <a:pt x="15914" y="4818"/>
                  </a:lnTo>
                  <a:lnTo>
                    <a:pt x="16011" y="4843"/>
                  </a:lnTo>
                  <a:lnTo>
                    <a:pt x="15792" y="5135"/>
                  </a:lnTo>
                  <a:lnTo>
                    <a:pt x="14867" y="4162"/>
                  </a:lnTo>
                  <a:lnTo>
                    <a:pt x="13967" y="3213"/>
                  </a:lnTo>
                  <a:lnTo>
                    <a:pt x="13505" y="2750"/>
                  </a:lnTo>
                  <a:lnTo>
                    <a:pt x="13018" y="2288"/>
                  </a:lnTo>
                  <a:lnTo>
                    <a:pt x="12531" y="1850"/>
                  </a:lnTo>
                  <a:lnTo>
                    <a:pt x="12021" y="1461"/>
                  </a:lnTo>
                  <a:lnTo>
                    <a:pt x="12021" y="1388"/>
                  </a:lnTo>
                  <a:lnTo>
                    <a:pt x="12118" y="1315"/>
                  </a:lnTo>
                  <a:lnTo>
                    <a:pt x="12215" y="1242"/>
                  </a:lnTo>
                  <a:lnTo>
                    <a:pt x="12385" y="1047"/>
                  </a:lnTo>
                  <a:lnTo>
                    <a:pt x="12629" y="852"/>
                  </a:lnTo>
                  <a:lnTo>
                    <a:pt x="12921" y="682"/>
                  </a:lnTo>
                  <a:lnTo>
                    <a:pt x="13213" y="560"/>
                  </a:lnTo>
                  <a:lnTo>
                    <a:pt x="13505" y="463"/>
                  </a:lnTo>
                  <a:lnTo>
                    <a:pt x="13675" y="439"/>
                  </a:lnTo>
                  <a:close/>
                  <a:moveTo>
                    <a:pt x="11753" y="1704"/>
                  </a:moveTo>
                  <a:lnTo>
                    <a:pt x="11826" y="1850"/>
                  </a:lnTo>
                  <a:lnTo>
                    <a:pt x="11948" y="1972"/>
                  </a:lnTo>
                  <a:lnTo>
                    <a:pt x="12093" y="2069"/>
                  </a:lnTo>
                  <a:lnTo>
                    <a:pt x="12385" y="2288"/>
                  </a:lnTo>
                  <a:lnTo>
                    <a:pt x="12677" y="2531"/>
                  </a:lnTo>
                  <a:lnTo>
                    <a:pt x="12945" y="2823"/>
                  </a:lnTo>
                  <a:lnTo>
                    <a:pt x="13480" y="3383"/>
                  </a:lnTo>
                  <a:lnTo>
                    <a:pt x="14478" y="4453"/>
                  </a:lnTo>
                  <a:lnTo>
                    <a:pt x="15500" y="5500"/>
                  </a:lnTo>
                  <a:lnTo>
                    <a:pt x="15111" y="5962"/>
                  </a:lnTo>
                  <a:lnTo>
                    <a:pt x="14600" y="5500"/>
                  </a:lnTo>
                  <a:lnTo>
                    <a:pt x="14113" y="5013"/>
                  </a:lnTo>
                  <a:lnTo>
                    <a:pt x="13213" y="4016"/>
                  </a:lnTo>
                  <a:lnTo>
                    <a:pt x="12750" y="3529"/>
                  </a:lnTo>
                  <a:lnTo>
                    <a:pt x="12264" y="3018"/>
                  </a:lnTo>
                  <a:lnTo>
                    <a:pt x="11777" y="2556"/>
                  </a:lnTo>
                  <a:lnTo>
                    <a:pt x="11266" y="2093"/>
                  </a:lnTo>
                  <a:lnTo>
                    <a:pt x="11753" y="1704"/>
                  </a:lnTo>
                  <a:close/>
                  <a:moveTo>
                    <a:pt x="13724" y="5232"/>
                  </a:moveTo>
                  <a:lnTo>
                    <a:pt x="14235" y="5767"/>
                  </a:lnTo>
                  <a:lnTo>
                    <a:pt x="14794" y="6278"/>
                  </a:lnTo>
                  <a:lnTo>
                    <a:pt x="14575" y="6497"/>
                  </a:lnTo>
                  <a:lnTo>
                    <a:pt x="14259" y="6278"/>
                  </a:lnTo>
                  <a:lnTo>
                    <a:pt x="13967" y="6035"/>
                  </a:lnTo>
                  <a:lnTo>
                    <a:pt x="13699" y="5792"/>
                  </a:lnTo>
                  <a:lnTo>
                    <a:pt x="13432" y="5573"/>
                  </a:lnTo>
                  <a:lnTo>
                    <a:pt x="13724" y="5232"/>
                  </a:lnTo>
                  <a:close/>
                  <a:moveTo>
                    <a:pt x="13261" y="5767"/>
                  </a:moveTo>
                  <a:lnTo>
                    <a:pt x="13359" y="5913"/>
                  </a:lnTo>
                  <a:lnTo>
                    <a:pt x="13456" y="6059"/>
                  </a:lnTo>
                  <a:lnTo>
                    <a:pt x="13724" y="6303"/>
                  </a:lnTo>
                  <a:lnTo>
                    <a:pt x="13991" y="6546"/>
                  </a:lnTo>
                  <a:lnTo>
                    <a:pt x="14137" y="6668"/>
                  </a:lnTo>
                  <a:lnTo>
                    <a:pt x="14308" y="6765"/>
                  </a:lnTo>
                  <a:lnTo>
                    <a:pt x="14235" y="6814"/>
                  </a:lnTo>
                  <a:lnTo>
                    <a:pt x="14137" y="6692"/>
                  </a:lnTo>
                  <a:lnTo>
                    <a:pt x="13991" y="6595"/>
                  </a:lnTo>
                  <a:lnTo>
                    <a:pt x="13699" y="6400"/>
                  </a:lnTo>
                  <a:lnTo>
                    <a:pt x="13359" y="6230"/>
                  </a:lnTo>
                  <a:lnTo>
                    <a:pt x="13188" y="6132"/>
                  </a:lnTo>
                  <a:lnTo>
                    <a:pt x="13042" y="6011"/>
                  </a:lnTo>
                  <a:lnTo>
                    <a:pt x="13261" y="5767"/>
                  </a:lnTo>
                  <a:close/>
                  <a:moveTo>
                    <a:pt x="13018" y="6059"/>
                  </a:moveTo>
                  <a:lnTo>
                    <a:pt x="13188" y="6303"/>
                  </a:lnTo>
                  <a:lnTo>
                    <a:pt x="13286" y="6424"/>
                  </a:lnTo>
                  <a:lnTo>
                    <a:pt x="13407" y="6522"/>
                  </a:lnTo>
                  <a:lnTo>
                    <a:pt x="14040" y="7008"/>
                  </a:lnTo>
                  <a:lnTo>
                    <a:pt x="13699" y="7349"/>
                  </a:lnTo>
                  <a:lnTo>
                    <a:pt x="13675" y="7325"/>
                  </a:lnTo>
                  <a:lnTo>
                    <a:pt x="13505" y="7227"/>
                  </a:lnTo>
                  <a:lnTo>
                    <a:pt x="13334" y="7106"/>
                  </a:lnTo>
                  <a:lnTo>
                    <a:pt x="13018" y="6838"/>
                  </a:lnTo>
                  <a:lnTo>
                    <a:pt x="12799" y="6668"/>
                  </a:lnTo>
                  <a:lnTo>
                    <a:pt x="12702" y="6595"/>
                  </a:lnTo>
                  <a:lnTo>
                    <a:pt x="12580" y="6546"/>
                  </a:lnTo>
                  <a:lnTo>
                    <a:pt x="12799" y="6303"/>
                  </a:lnTo>
                  <a:lnTo>
                    <a:pt x="13018" y="6059"/>
                  </a:lnTo>
                  <a:close/>
                  <a:moveTo>
                    <a:pt x="12385" y="6716"/>
                  </a:moveTo>
                  <a:lnTo>
                    <a:pt x="12483" y="6838"/>
                  </a:lnTo>
                  <a:lnTo>
                    <a:pt x="12580" y="6935"/>
                  </a:lnTo>
                  <a:lnTo>
                    <a:pt x="12799" y="7130"/>
                  </a:lnTo>
                  <a:lnTo>
                    <a:pt x="13091" y="7398"/>
                  </a:lnTo>
                  <a:lnTo>
                    <a:pt x="13407" y="7617"/>
                  </a:lnTo>
                  <a:lnTo>
                    <a:pt x="13018" y="8006"/>
                  </a:lnTo>
                  <a:lnTo>
                    <a:pt x="12921" y="8079"/>
                  </a:lnTo>
                  <a:lnTo>
                    <a:pt x="12823" y="7909"/>
                  </a:lnTo>
                  <a:lnTo>
                    <a:pt x="12653" y="7763"/>
                  </a:lnTo>
                  <a:lnTo>
                    <a:pt x="12312" y="7495"/>
                  </a:lnTo>
                  <a:lnTo>
                    <a:pt x="12093" y="7325"/>
                  </a:lnTo>
                  <a:lnTo>
                    <a:pt x="11972" y="7252"/>
                  </a:lnTo>
                  <a:lnTo>
                    <a:pt x="11850" y="7179"/>
                  </a:lnTo>
                  <a:lnTo>
                    <a:pt x="12385" y="6716"/>
                  </a:lnTo>
                  <a:close/>
                  <a:moveTo>
                    <a:pt x="11631" y="7373"/>
                  </a:moveTo>
                  <a:lnTo>
                    <a:pt x="11729" y="7471"/>
                  </a:lnTo>
                  <a:lnTo>
                    <a:pt x="11850" y="7568"/>
                  </a:lnTo>
                  <a:lnTo>
                    <a:pt x="12093" y="7738"/>
                  </a:lnTo>
                  <a:lnTo>
                    <a:pt x="12434" y="8055"/>
                  </a:lnTo>
                  <a:lnTo>
                    <a:pt x="12556" y="8201"/>
                  </a:lnTo>
                  <a:lnTo>
                    <a:pt x="12702" y="8322"/>
                  </a:lnTo>
                  <a:lnTo>
                    <a:pt x="11948" y="9150"/>
                  </a:lnTo>
                  <a:lnTo>
                    <a:pt x="11680" y="8906"/>
                  </a:lnTo>
                  <a:lnTo>
                    <a:pt x="11364" y="8687"/>
                  </a:lnTo>
                  <a:lnTo>
                    <a:pt x="11072" y="8444"/>
                  </a:lnTo>
                  <a:lnTo>
                    <a:pt x="10780" y="8201"/>
                  </a:lnTo>
                  <a:lnTo>
                    <a:pt x="11096" y="7860"/>
                  </a:lnTo>
                  <a:lnTo>
                    <a:pt x="11193" y="7957"/>
                  </a:lnTo>
                  <a:lnTo>
                    <a:pt x="11291" y="8030"/>
                  </a:lnTo>
                  <a:lnTo>
                    <a:pt x="11461" y="8176"/>
                  </a:lnTo>
                  <a:lnTo>
                    <a:pt x="11777" y="8493"/>
                  </a:lnTo>
                  <a:lnTo>
                    <a:pt x="11972" y="8614"/>
                  </a:lnTo>
                  <a:lnTo>
                    <a:pt x="12166" y="8736"/>
                  </a:lnTo>
                  <a:lnTo>
                    <a:pt x="12288" y="8736"/>
                  </a:lnTo>
                  <a:lnTo>
                    <a:pt x="12337" y="8712"/>
                  </a:lnTo>
                  <a:lnTo>
                    <a:pt x="12361" y="8639"/>
                  </a:lnTo>
                  <a:lnTo>
                    <a:pt x="12361" y="8566"/>
                  </a:lnTo>
                  <a:lnTo>
                    <a:pt x="12337" y="8493"/>
                  </a:lnTo>
                  <a:lnTo>
                    <a:pt x="12118" y="8322"/>
                  </a:lnTo>
                  <a:lnTo>
                    <a:pt x="11899" y="8152"/>
                  </a:lnTo>
                  <a:lnTo>
                    <a:pt x="11461" y="7811"/>
                  </a:lnTo>
                  <a:lnTo>
                    <a:pt x="11291" y="7690"/>
                  </a:lnTo>
                  <a:lnTo>
                    <a:pt x="11631" y="7373"/>
                  </a:lnTo>
                  <a:close/>
                  <a:moveTo>
                    <a:pt x="10634" y="8371"/>
                  </a:moveTo>
                  <a:lnTo>
                    <a:pt x="10731" y="8541"/>
                  </a:lnTo>
                  <a:lnTo>
                    <a:pt x="10853" y="8687"/>
                  </a:lnTo>
                  <a:lnTo>
                    <a:pt x="10974" y="8809"/>
                  </a:lnTo>
                  <a:lnTo>
                    <a:pt x="11145" y="8931"/>
                  </a:lnTo>
                  <a:lnTo>
                    <a:pt x="11461" y="9150"/>
                  </a:lnTo>
                  <a:lnTo>
                    <a:pt x="11753" y="9369"/>
                  </a:lnTo>
                  <a:lnTo>
                    <a:pt x="11461" y="9685"/>
                  </a:lnTo>
                  <a:lnTo>
                    <a:pt x="11145" y="9442"/>
                  </a:lnTo>
                  <a:lnTo>
                    <a:pt x="10828" y="9198"/>
                  </a:lnTo>
                  <a:lnTo>
                    <a:pt x="10585" y="8955"/>
                  </a:lnTo>
                  <a:lnTo>
                    <a:pt x="10463" y="8833"/>
                  </a:lnTo>
                  <a:lnTo>
                    <a:pt x="10317" y="8736"/>
                  </a:lnTo>
                  <a:lnTo>
                    <a:pt x="10634" y="8371"/>
                  </a:lnTo>
                  <a:close/>
                  <a:moveTo>
                    <a:pt x="10196" y="8931"/>
                  </a:moveTo>
                  <a:lnTo>
                    <a:pt x="10269" y="9052"/>
                  </a:lnTo>
                  <a:lnTo>
                    <a:pt x="10366" y="9198"/>
                  </a:lnTo>
                  <a:lnTo>
                    <a:pt x="10609" y="9417"/>
                  </a:lnTo>
                  <a:lnTo>
                    <a:pt x="10901" y="9709"/>
                  </a:lnTo>
                  <a:lnTo>
                    <a:pt x="11072" y="9831"/>
                  </a:lnTo>
                  <a:lnTo>
                    <a:pt x="11242" y="9953"/>
                  </a:lnTo>
                  <a:lnTo>
                    <a:pt x="10415" y="10853"/>
                  </a:lnTo>
                  <a:lnTo>
                    <a:pt x="10317" y="10707"/>
                  </a:lnTo>
                  <a:lnTo>
                    <a:pt x="10196" y="10585"/>
                  </a:lnTo>
                  <a:lnTo>
                    <a:pt x="9904" y="10366"/>
                  </a:lnTo>
                  <a:lnTo>
                    <a:pt x="9636" y="10172"/>
                  </a:lnTo>
                  <a:lnTo>
                    <a:pt x="9466" y="10074"/>
                  </a:lnTo>
                  <a:lnTo>
                    <a:pt x="9320" y="10001"/>
                  </a:lnTo>
                  <a:lnTo>
                    <a:pt x="9563" y="9709"/>
                  </a:lnTo>
                  <a:lnTo>
                    <a:pt x="9782" y="9880"/>
                  </a:lnTo>
                  <a:lnTo>
                    <a:pt x="10001" y="10026"/>
                  </a:lnTo>
                  <a:lnTo>
                    <a:pt x="10244" y="10245"/>
                  </a:lnTo>
                  <a:lnTo>
                    <a:pt x="10390" y="10366"/>
                  </a:lnTo>
                  <a:lnTo>
                    <a:pt x="10536" y="10464"/>
                  </a:lnTo>
                  <a:lnTo>
                    <a:pt x="10609" y="10488"/>
                  </a:lnTo>
                  <a:lnTo>
                    <a:pt x="10658" y="10464"/>
                  </a:lnTo>
                  <a:lnTo>
                    <a:pt x="10731" y="10439"/>
                  </a:lnTo>
                  <a:lnTo>
                    <a:pt x="10780" y="10391"/>
                  </a:lnTo>
                  <a:lnTo>
                    <a:pt x="10804" y="10342"/>
                  </a:lnTo>
                  <a:lnTo>
                    <a:pt x="10828" y="10269"/>
                  </a:lnTo>
                  <a:lnTo>
                    <a:pt x="10804" y="10220"/>
                  </a:lnTo>
                  <a:lnTo>
                    <a:pt x="10755" y="10147"/>
                  </a:lnTo>
                  <a:lnTo>
                    <a:pt x="10220" y="9734"/>
                  </a:lnTo>
                  <a:lnTo>
                    <a:pt x="10001" y="9563"/>
                  </a:lnTo>
                  <a:lnTo>
                    <a:pt x="9904" y="9490"/>
                  </a:lnTo>
                  <a:lnTo>
                    <a:pt x="9782" y="9442"/>
                  </a:lnTo>
                  <a:lnTo>
                    <a:pt x="10196" y="8931"/>
                  </a:lnTo>
                  <a:close/>
                  <a:moveTo>
                    <a:pt x="9125" y="10245"/>
                  </a:moveTo>
                  <a:lnTo>
                    <a:pt x="9247" y="10342"/>
                  </a:lnTo>
                  <a:lnTo>
                    <a:pt x="9368" y="10415"/>
                  </a:lnTo>
                  <a:lnTo>
                    <a:pt x="9612" y="10585"/>
                  </a:lnTo>
                  <a:lnTo>
                    <a:pt x="9904" y="10829"/>
                  </a:lnTo>
                  <a:lnTo>
                    <a:pt x="10050" y="10950"/>
                  </a:lnTo>
                  <a:lnTo>
                    <a:pt x="10220" y="11048"/>
                  </a:lnTo>
                  <a:lnTo>
                    <a:pt x="9685" y="11583"/>
                  </a:lnTo>
                  <a:lnTo>
                    <a:pt x="9685" y="11534"/>
                  </a:lnTo>
                  <a:lnTo>
                    <a:pt x="9660" y="11437"/>
                  </a:lnTo>
                  <a:lnTo>
                    <a:pt x="9587" y="11364"/>
                  </a:lnTo>
                  <a:lnTo>
                    <a:pt x="9417" y="11218"/>
                  </a:lnTo>
                  <a:lnTo>
                    <a:pt x="9222" y="11023"/>
                  </a:lnTo>
                  <a:lnTo>
                    <a:pt x="9028" y="10853"/>
                  </a:lnTo>
                  <a:lnTo>
                    <a:pt x="8906" y="10756"/>
                  </a:lnTo>
                  <a:lnTo>
                    <a:pt x="8736" y="10683"/>
                  </a:lnTo>
                  <a:lnTo>
                    <a:pt x="8833" y="10585"/>
                  </a:lnTo>
                  <a:lnTo>
                    <a:pt x="9125" y="10245"/>
                  </a:lnTo>
                  <a:close/>
                  <a:moveTo>
                    <a:pt x="8468" y="10926"/>
                  </a:moveTo>
                  <a:lnTo>
                    <a:pt x="8687" y="11096"/>
                  </a:lnTo>
                  <a:lnTo>
                    <a:pt x="8930" y="11291"/>
                  </a:lnTo>
                  <a:lnTo>
                    <a:pt x="9052" y="11437"/>
                  </a:lnTo>
                  <a:lnTo>
                    <a:pt x="9198" y="11583"/>
                  </a:lnTo>
                  <a:lnTo>
                    <a:pt x="9271" y="11656"/>
                  </a:lnTo>
                  <a:lnTo>
                    <a:pt x="9344" y="11705"/>
                  </a:lnTo>
                  <a:lnTo>
                    <a:pt x="9441" y="11753"/>
                  </a:lnTo>
                  <a:lnTo>
                    <a:pt x="9539" y="11753"/>
                  </a:lnTo>
                  <a:lnTo>
                    <a:pt x="8468" y="12824"/>
                  </a:lnTo>
                  <a:lnTo>
                    <a:pt x="8152" y="12532"/>
                  </a:lnTo>
                  <a:lnTo>
                    <a:pt x="7811" y="12240"/>
                  </a:lnTo>
                  <a:lnTo>
                    <a:pt x="7470" y="11899"/>
                  </a:lnTo>
                  <a:lnTo>
                    <a:pt x="7349" y="11826"/>
                  </a:lnTo>
                  <a:lnTo>
                    <a:pt x="7738" y="11534"/>
                  </a:lnTo>
                  <a:lnTo>
                    <a:pt x="7860" y="11705"/>
                  </a:lnTo>
                  <a:lnTo>
                    <a:pt x="8006" y="11875"/>
                  </a:lnTo>
                  <a:lnTo>
                    <a:pt x="8371" y="12264"/>
                  </a:lnTo>
                  <a:lnTo>
                    <a:pt x="8517" y="12434"/>
                  </a:lnTo>
                  <a:lnTo>
                    <a:pt x="8590" y="12483"/>
                  </a:lnTo>
                  <a:lnTo>
                    <a:pt x="8687" y="12507"/>
                  </a:lnTo>
                  <a:lnTo>
                    <a:pt x="8736" y="12507"/>
                  </a:lnTo>
                  <a:lnTo>
                    <a:pt x="8809" y="12483"/>
                  </a:lnTo>
                  <a:lnTo>
                    <a:pt x="8833" y="12434"/>
                  </a:lnTo>
                  <a:lnTo>
                    <a:pt x="8857" y="12386"/>
                  </a:lnTo>
                  <a:lnTo>
                    <a:pt x="8857" y="12289"/>
                  </a:lnTo>
                  <a:lnTo>
                    <a:pt x="8809" y="12191"/>
                  </a:lnTo>
                  <a:lnTo>
                    <a:pt x="8760" y="12094"/>
                  </a:lnTo>
                  <a:lnTo>
                    <a:pt x="8663" y="11997"/>
                  </a:lnTo>
                  <a:lnTo>
                    <a:pt x="8492" y="11826"/>
                  </a:lnTo>
                  <a:lnTo>
                    <a:pt x="8322" y="11680"/>
                  </a:lnTo>
                  <a:lnTo>
                    <a:pt x="8152" y="11510"/>
                  </a:lnTo>
                  <a:lnTo>
                    <a:pt x="7957" y="11364"/>
                  </a:lnTo>
                  <a:lnTo>
                    <a:pt x="8468" y="10926"/>
                  </a:lnTo>
                  <a:close/>
                  <a:moveTo>
                    <a:pt x="11047" y="2312"/>
                  </a:moveTo>
                  <a:lnTo>
                    <a:pt x="11120" y="2434"/>
                  </a:lnTo>
                  <a:lnTo>
                    <a:pt x="11218" y="2531"/>
                  </a:lnTo>
                  <a:lnTo>
                    <a:pt x="11437" y="2750"/>
                  </a:lnTo>
                  <a:lnTo>
                    <a:pt x="11850" y="3213"/>
                  </a:lnTo>
                  <a:lnTo>
                    <a:pt x="11826" y="3213"/>
                  </a:lnTo>
                  <a:lnTo>
                    <a:pt x="11193" y="3748"/>
                  </a:lnTo>
                  <a:lnTo>
                    <a:pt x="10609" y="4283"/>
                  </a:lnTo>
                  <a:lnTo>
                    <a:pt x="10025" y="4867"/>
                  </a:lnTo>
                  <a:lnTo>
                    <a:pt x="9490" y="5500"/>
                  </a:lnTo>
                  <a:lnTo>
                    <a:pt x="9174" y="5865"/>
                  </a:lnTo>
                  <a:lnTo>
                    <a:pt x="8857" y="6254"/>
                  </a:lnTo>
                  <a:lnTo>
                    <a:pt x="8517" y="6595"/>
                  </a:lnTo>
                  <a:lnTo>
                    <a:pt x="8176" y="6935"/>
                  </a:lnTo>
                  <a:lnTo>
                    <a:pt x="7373" y="7617"/>
                  </a:lnTo>
                  <a:lnTo>
                    <a:pt x="6984" y="7933"/>
                  </a:lnTo>
                  <a:lnTo>
                    <a:pt x="6594" y="8274"/>
                  </a:lnTo>
                  <a:lnTo>
                    <a:pt x="6229" y="8639"/>
                  </a:lnTo>
                  <a:lnTo>
                    <a:pt x="5864" y="9004"/>
                  </a:lnTo>
                  <a:lnTo>
                    <a:pt x="5183" y="9782"/>
                  </a:lnTo>
                  <a:lnTo>
                    <a:pt x="4502" y="10537"/>
                  </a:lnTo>
                  <a:lnTo>
                    <a:pt x="4137" y="10902"/>
                  </a:lnTo>
                  <a:lnTo>
                    <a:pt x="3772" y="11242"/>
                  </a:lnTo>
                  <a:lnTo>
                    <a:pt x="3115" y="11802"/>
                  </a:lnTo>
                  <a:lnTo>
                    <a:pt x="2799" y="12118"/>
                  </a:lnTo>
                  <a:lnTo>
                    <a:pt x="2507" y="12434"/>
                  </a:lnTo>
                  <a:lnTo>
                    <a:pt x="2263" y="12702"/>
                  </a:lnTo>
                  <a:lnTo>
                    <a:pt x="2166" y="12848"/>
                  </a:lnTo>
                  <a:lnTo>
                    <a:pt x="2069" y="13018"/>
                  </a:lnTo>
                  <a:lnTo>
                    <a:pt x="1850" y="12824"/>
                  </a:lnTo>
                  <a:lnTo>
                    <a:pt x="1460" y="12459"/>
                  </a:lnTo>
                  <a:lnTo>
                    <a:pt x="1266" y="12264"/>
                  </a:lnTo>
                  <a:lnTo>
                    <a:pt x="1047" y="12118"/>
                  </a:lnTo>
                  <a:lnTo>
                    <a:pt x="1047" y="12070"/>
                  </a:lnTo>
                  <a:lnTo>
                    <a:pt x="1193" y="11997"/>
                  </a:lnTo>
                  <a:lnTo>
                    <a:pt x="1339" y="11924"/>
                  </a:lnTo>
                  <a:lnTo>
                    <a:pt x="1460" y="11826"/>
                  </a:lnTo>
                  <a:lnTo>
                    <a:pt x="1582" y="11705"/>
                  </a:lnTo>
                  <a:lnTo>
                    <a:pt x="2020" y="11218"/>
                  </a:lnTo>
                  <a:lnTo>
                    <a:pt x="2385" y="10853"/>
                  </a:lnTo>
                  <a:lnTo>
                    <a:pt x="2774" y="10537"/>
                  </a:lnTo>
                  <a:lnTo>
                    <a:pt x="3577" y="9880"/>
                  </a:lnTo>
                  <a:lnTo>
                    <a:pt x="3942" y="9539"/>
                  </a:lnTo>
                  <a:lnTo>
                    <a:pt x="4307" y="9198"/>
                  </a:lnTo>
                  <a:lnTo>
                    <a:pt x="5037" y="8468"/>
                  </a:lnTo>
                  <a:lnTo>
                    <a:pt x="5718" y="7738"/>
                  </a:lnTo>
                  <a:lnTo>
                    <a:pt x="6400" y="7008"/>
                  </a:lnTo>
                  <a:lnTo>
                    <a:pt x="7081" y="6303"/>
                  </a:lnTo>
                  <a:lnTo>
                    <a:pt x="7787" y="5621"/>
                  </a:lnTo>
                  <a:lnTo>
                    <a:pt x="8468" y="4940"/>
                  </a:lnTo>
                  <a:lnTo>
                    <a:pt x="9149" y="4259"/>
                  </a:lnTo>
                  <a:lnTo>
                    <a:pt x="10074" y="3261"/>
                  </a:lnTo>
                  <a:lnTo>
                    <a:pt x="10561" y="2775"/>
                  </a:lnTo>
                  <a:lnTo>
                    <a:pt x="11047" y="2312"/>
                  </a:lnTo>
                  <a:close/>
                  <a:moveTo>
                    <a:pt x="7154" y="11997"/>
                  </a:moveTo>
                  <a:lnTo>
                    <a:pt x="7203" y="12094"/>
                  </a:lnTo>
                  <a:lnTo>
                    <a:pt x="7251" y="12167"/>
                  </a:lnTo>
                  <a:lnTo>
                    <a:pt x="7422" y="12386"/>
                  </a:lnTo>
                  <a:lnTo>
                    <a:pt x="7592" y="12580"/>
                  </a:lnTo>
                  <a:lnTo>
                    <a:pt x="7884" y="12872"/>
                  </a:lnTo>
                  <a:lnTo>
                    <a:pt x="8030" y="12994"/>
                  </a:lnTo>
                  <a:lnTo>
                    <a:pt x="8200" y="13091"/>
                  </a:lnTo>
                  <a:lnTo>
                    <a:pt x="7835" y="13481"/>
                  </a:lnTo>
                  <a:lnTo>
                    <a:pt x="7811" y="13432"/>
                  </a:lnTo>
                  <a:lnTo>
                    <a:pt x="7787" y="13408"/>
                  </a:lnTo>
                  <a:lnTo>
                    <a:pt x="7616" y="13262"/>
                  </a:lnTo>
                  <a:lnTo>
                    <a:pt x="7446" y="13140"/>
                  </a:lnTo>
                  <a:lnTo>
                    <a:pt x="7251" y="13018"/>
                  </a:lnTo>
                  <a:lnTo>
                    <a:pt x="7057" y="12872"/>
                  </a:lnTo>
                  <a:lnTo>
                    <a:pt x="6716" y="12580"/>
                  </a:lnTo>
                  <a:lnTo>
                    <a:pt x="6643" y="12532"/>
                  </a:lnTo>
                  <a:lnTo>
                    <a:pt x="6594" y="12507"/>
                  </a:lnTo>
                  <a:lnTo>
                    <a:pt x="6862" y="12240"/>
                  </a:lnTo>
                  <a:lnTo>
                    <a:pt x="7154" y="11997"/>
                  </a:lnTo>
                  <a:close/>
                  <a:moveTo>
                    <a:pt x="6424" y="12702"/>
                  </a:moveTo>
                  <a:lnTo>
                    <a:pt x="6448" y="12775"/>
                  </a:lnTo>
                  <a:lnTo>
                    <a:pt x="6473" y="12848"/>
                  </a:lnTo>
                  <a:lnTo>
                    <a:pt x="6667" y="13043"/>
                  </a:lnTo>
                  <a:lnTo>
                    <a:pt x="6862" y="13213"/>
                  </a:lnTo>
                  <a:lnTo>
                    <a:pt x="7032" y="13359"/>
                  </a:lnTo>
                  <a:lnTo>
                    <a:pt x="7227" y="13481"/>
                  </a:lnTo>
                  <a:lnTo>
                    <a:pt x="7446" y="13602"/>
                  </a:lnTo>
                  <a:lnTo>
                    <a:pt x="7568" y="13627"/>
                  </a:lnTo>
                  <a:lnTo>
                    <a:pt x="7689" y="13627"/>
                  </a:lnTo>
                  <a:lnTo>
                    <a:pt x="7470" y="13846"/>
                  </a:lnTo>
                  <a:lnTo>
                    <a:pt x="7300" y="14040"/>
                  </a:lnTo>
                  <a:lnTo>
                    <a:pt x="7276" y="14016"/>
                  </a:lnTo>
                  <a:lnTo>
                    <a:pt x="6911" y="13797"/>
                  </a:lnTo>
                  <a:lnTo>
                    <a:pt x="6570" y="13554"/>
                  </a:lnTo>
                  <a:lnTo>
                    <a:pt x="6302" y="13335"/>
                  </a:lnTo>
                  <a:lnTo>
                    <a:pt x="6035" y="13164"/>
                  </a:lnTo>
                  <a:lnTo>
                    <a:pt x="6108" y="13043"/>
                  </a:lnTo>
                  <a:lnTo>
                    <a:pt x="6424" y="12702"/>
                  </a:lnTo>
                  <a:close/>
                  <a:moveTo>
                    <a:pt x="5889" y="13335"/>
                  </a:moveTo>
                  <a:lnTo>
                    <a:pt x="5962" y="13456"/>
                  </a:lnTo>
                  <a:lnTo>
                    <a:pt x="6059" y="13578"/>
                  </a:lnTo>
                  <a:lnTo>
                    <a:pt x="6278" y="13797"/>
                  </a:lnTo>
                  <a:lnTo>
                    <a:pt x="6643" y="14089"/>
                  </a:lnTo>
                  <a:lnTo>
                    <a:pt x="6813" y="14211"/>
                  </a:lnTo>
                  <a:lnTo>
                    <a:pt x="7032" y="14308"/>
                  </a:lnTo>
                  <a:lnTo>
                    <a:pt x="6692" y="14673"/>
                  </a:lnTo>
                  <a:lnTo>
                    <a:pt x="6619" y="14624"/>
                  </a:lnTo>
                  <a:lnTo>
                    <a:pt x="6497" y="14600"/>
                  </a:lnTo>
                  <a:lnTo>
                    <a:pt x="6375" y="14527"/>
                  </a:lnTo>
                  <a:lnTo>
                    <a:pt x="6254" y="14454"/>
                  </a:lnTo>
                  <a:lnTo>
                    <a:pt x="6132" y="14381"/>
                  </a:lnTo>
                  <a:lnTo>
                    <a:pt x="5913" y="14186"/>
                  </a:lnTo>
                  <a:lnTo>
                    <a:pt x="5718" y="14016"/>
                  </a:lnTo>
                  <a:lnTo>
                    <a:pt x="5597" y="13943"/>
                  </a:lnTo>
                  <a:lnTo>
                    <a:pt x="5451" y="13846"/>
                  </a:lnTo>
                  <a:lnTo>
                    <a:pt x="5889" y="13335"/>
                  </a:lnTo>
                  <a:close/>
                  <a:moveTo>
                    <a:pt x="12191" y="3553"/>
                  </a:moveTo>
                  <a:lnTo>
                    <a:pt x="12653" y="4040"/>
                  </a:lnTo>
                  <a:lnTo>
                    <a:pt x="13432" y="4916"/>
                  </a:lnTo>
                  <a:lnTo>
                    <a:pt x="13164" y="5208"/>
                  </a:lnTo>
                  <a:lnTo>
                    <a:pt x="12896" y="5500"/>
                  </a:lnTo>
                  <a:lnTo>
                    <a:pt x="12361" y="6108"/>
                  </a:lnTo>
                  <a:lnTo>
                    <a:pt x="12045" y="6424"/>
                  </a:lnTo>
                  <a:lnTo>
                    <a:pt x="11729" y="6716"/>
                  </a:lnTo>
                  <a:lnTo>
                    <a:pt x="11388" y="7008"/>
                  </a:lnTo>
                  <a:lnTo>
                    <a:pt x="11047" y="7300"/>
                  </a:lnTo>
                  <a:lnTo>
                    <a:pt x="10731" y="7617"/>
                  </a:lnTo>
                  <a:lnTo>
                    <a:pt x="10415" y="7957"/>
                  </a:lnTo>
                  <a:lnTo>
                    <a:pt x="9806" y="8687"/>
                  </a:lnTo>
                  <a:lnTo>
                    <a:pt x="9247" y="9417"/>
                  </a:lnTo>
                  <a:lnTo>
                    <a:pt x="8638" y="10147"/>
                  </a:lnTo>
                  <a:lnTo>
                    <a:pt x="8346" y="10464"/>
                  </a:lnTo>
                  <a:lnTo>
                    <a:pt x="8006" y="10756"/>
                  </a:lnTo>
                  <a:lnTo>
                    <a:pt x="7324" y="11340"/>
                  </a:lnTo>
                  <a:lnTo>
                    <a:pt x="6643" y="11899"/>
                  </a:lnTo>
                  <a:lnTo>
                    <a:pt x="6302" y="12191"/>
                  </a:lnTo>
                  <a:lnTo>
                    <a:pt x="6010" y="12532"/>
                  </a:lnTo>
                  <a:lnTo>
                    <a:pt x="5475" y="13164"/>
                  </a:lnTo>
                  <a:lnTo>
                    <a:pt x="4940" y="13773"/>
                  </a:lnTo>
                  <a:lnTo>
                    <a:pt x="4672" y="14016"/>
                  </a:lnTo>
                  <a:lnTo>
                    <a:pt x="4404" y="14235"/>
                  </a:lnTo>
                  <a:lnTo>
                    <a:pt x="4137" y="14454"/>
                  </a:lnTo>
                  <a:lnTo>
                    <a:pt x="4015" y="14600"/>
                  </a:lnTo>
                  <a:lnTo>
                    <a:pt x="3918" y="14722"/>
                  </a:lnTo>
                  <a:lnTo>
                    <a:pt x="3480" y="14284"/>
                  </a:lnTo>
                  <a:lnTo>
                    <a:pt x="3042" y="13846"/>
                  </a:lnTo>
                  <a:lnTo>
                    <a:pt x="2361" y="13262"/>
                  </a:lnTo>
                  <a:lnTo>
                    <a:pt x="2482" y="13164"/>
                  </a:lnTo>
                  <a:lnTo>
                    <a:pt x="2604" y="13043"/>
                  </a:lnTo>
                  <a:lnTo>
                    <a:pt x="2774" y="12799"/>
                  </a:lnTo>
                  <a:lnTo>
                    <a:pt x="3066" y="12507"/>
                  </a:lnTo>
                  <a:lnTo>
                    <a:pt x="3358" y="12216"/>
                  </a:lnTo>
                  <a:lnTo>
                    <a:pt x="3967" y="11680"/>
                  </a:lnTo>
                  <a:lnTo>
                    <a:pt x="4380" y="11315"/>
                  </a:lnTo>
                  <a:lnTo>
                    <a:pt x="4745" y="10950"/>
                  </a:lnTo>
                  <a:lnTo>
                    <a:pt x="5475" y="10172"/>
                  </a:lnTo>
                  <a:lnTo>
                    <a:pt x="6181" y="9393"/>
                  </a:lnTo>
                  <a:lnTo>
                    <a:pt x="6546" y="9004"/>
                  </a:lnTo>
                  <a:lnTo>
                    <a:pt x="6935" y="8614"/>
                  </a:lnTo>
                  <a:lnTo>
                    <a:pt x="7324" y="8274"/>
                  </a:lnTo>
                  <a:lnTo>
                    <a:pt x="7714" y="7933"/>
                  </a:lnTo>
                  <a:lnTo>
                    <a:pt x="8517" y="7276"/>
                  </a:lnTo>
                  <a:lnTo>
                    <a:pt x="8857" y="6935"/>
                  </a:lnTo>
                  <a:lnTo>
                    <a:pt x="9198" y="6595"/>
                  </a:lnTo>
                  <a:lnTo>
                    <a:pt x="9514" y="6205"/>
                  </a:lnTo>
                  <a:lnTo>
                    <a:pt x="9831" y="5840"/>
                  </a:lnTo>
                  <a:lnTo>
                    <a:pt x="10171" y="5427"/>
                  </a:lnTo>
                  <a:lnTo>
                    <a:pt x="10488" y="5062"/>
                  </a:lnTo>
                  <a:lnTo>
                    <a:pt x="10853" y="4697"/>
                  </a:lnTo>
                  <a:lnTo>
                    <a:pt x="11242" y="4356"/>
                  </a:lnTo>
                  <a:lnTo>
                    <a:pt x="11729" y="3967"/>
                  </a:lnTo>
                  <a:lnTo>
                    <a:pt x="11972" y="3772"/>
                  </a:lnTo>
                  <a:lnTo>
                    <a:pt x="12191" y="3553"/>
                  </a:lnTo>
                  <a:close/>
                  <a:moveTo>
                    <a:pt x="5232" y="14065"/>
                  </a:moveTo>
                  <a:lnTo>
                    <a:pt x="5353" y="14186"/>
                  </a:lnTo>
                  <a:lnTo>
                    <a:pt x="5451" y="14308"/>
                  </a:lnTo>
                  <a:lnTo>
                    <a:pt x="5645" y="14454"/>
                  </a:lnTo>
                  <a:lnTo>
                    <a:pt x="5816" y="14624"/>
                  </a:lnTo>
                  <a:lnTo>
                    <a:pt x="5986" y="14770"/>
                  </a:lnTo>
                  <a:lnTo>
                    <a:pt x="6181" y="14892"/>
                  </a:lnTo>
                  <a:lnTo>
                    <a:pt x="6375" y="14989"/>
                  </a:lnTo>
                  <a:lnTo>
                    <a:pt x="6108" y="15281"/>
                  </a:lnTo>
                  <a:lnTo>
                    <a:pt x="5937" y="15452"/>
                  </a:lnTo>
                  <a:lnTo>
                    <a:pt x="5937" y="15403"/>
                  </a:lnTo>
                  <a:lnTo>
                    <a:pt x="5889" y="15354"/>
                  </a:lnTo>
                  <a:lnTo>
                    <a:pt x="5597" y="15038"/>
                  </a:lnTo>
                  <a:lnTo>
                    <a:pt x="5280" y="14746"/>
                  </a:lnTo>
                  <a:lnTo>
                    <a:pt x="5086" y="14576"/>
                  </a:lnTo>
                  <a:lnTo>
                    <a:pt x="4964" y="14503"/>
                  </a:lnTo>
                  <a:lnTo>
                    <a:pt x="4867" y="14430"/>
                  </a:lnTo>
                  <a:lnTo>
                    <a:pt x="5037" y="14284"/>
                  </a:lnTo>
                  <a:lnTo>
                    <a:pt x="5232" y="14065"/>
                  </a:lnTo>
                  <a:close/>
                  <a:moveTo>
                    <a:pt x="852" y="15476"/>
                  </a:moveTo>
                  <a:lnTo>
                    <a:pt x="974" y="15598"/>
                  </a:lnTo>
                  <a:lnTo>
                    <a:pt x="1412" y="16036"/>
                  </a:lnTo>
                  <a:lnTo>
                    <a:pt x="1363" y="16011"/>
                  </a:lnTo>
                  <a:lnTo>
                    <a:pt x="1290" y="15987"/>
                  </a:lnTo>
                  <a:lnTo>
                    <a:pt x="852" y="15476"/>
                  </a:lnTo>
                  <a:close/>
                  <a:moveTo>
                    <a:pt x="4575" y="14673"/>
                  </a:moveTo>
                  <a:lnTo>
                    <a:pt x="4696" y="14795"/>
                  </a:lnTo>
                  <a:lnTo>
                    <a:pt x="4818" y="14892"/>
                  </a:lnTo>
                  <a:lnTo>
                    <a:pt x="5037" y="15087"/>
                  </a:lnTo>
                  <a:lnTo>
                    <a:pt x="5329" y="15354"/>
                  </a:lnTo>
                  <a:lnTo>
                    <a:pt x="5597" y="15622"/>
                  </a:lnTo>
                  <a:lnTo>
                    <a:pt x="5670" y="15671"/>
                  </a:lnTo>
                  <a:lnTo>
                    <a:pt x="5718" y="15671"/>
                  </a:lnTo>
                  <a:lnTo>
                    <a:pt x="5378" y="15987"/>
                  </a:lnTo>
                  <a:lnTo>
                    <a:pt x="5232" y="16109"/>
                  </a:lnTo>
                  <a:lnTo>
                    <a:pt x="5183" y="16060"/>
                  </a:lnTo>
                  <a:lnTo>
                    <a:pt x="5110" y="16036"/>
                  </a:lnTo>
                  <a:lnTo>
                    <a:pt x="4088" y="14916"/>
                  </a:lnTo>
                  <a:lnTo>
                    <a:pt x="4210" y="14868"/>
                  </a:lnTo>
                  <a:lnTo>
                    <a:pt x="4331" y="14819"/>
                  </a:lnTo>
                  <a:lnTo>
                    <a:pt x="4453" y="14746"/>
                  </a:lnTo>
                  <a:lnTo>
                    <a:pt x="4575" y="14673"/>
                  </a:lnTo>
                  <a:close/>
                  <a:moveTo>
                    <a:pt x="755" y="16230"/>
                  </a:moveTo>
                  <a:lnTo>
                    <a:pt x="1071" y="16498"/>
                  </a:lnTo>
                  <a:lnTo>
                    <a:pt x="1071" y="16522"/>
                  </a:lnTo>
                  <a:lnTo>
                    <a:pt x="998" y="16474"/>
                  </a:lnTo>
                  <a:lnTo>
                    <a:pt x="925" y="16449"/>
                  </a:lnTo>
                  <a:lnTo>
                    <a:pt x="852" y="16376"/>
                  </a:lnTo>
                  <a:lnTo>
                    <a:pt x="755" y="16230"/>
                  </a:lnTo>
                  <a:close/>
                  <a:moveTo>
                    <a:pt x="1047" y="12532"/>
                  </a:moveTo>
                  <a:lnTo>
                    <a:pt x="1168" y="12678"/>
                  </a:lnTo>
                  <a:lnTo>
                    <a:pt x="1314" y="12824"/>
                  </a:lnTo>
                  <a:lnTo>
                    <a:pt x="1582" y="13067"/>
                  </a:lnTo>
                  <a:lnTo>
                    <a:pt x="2166" y="13602"/>
                  </a:lnTo>
                  <a:lnTo>
                    <a:pt x="2750" y="14113"/>
                  </a:lnTo>
                  <a:lnTo>
                    <a:pt x="3018" y="14357"/>
                  </a:lnTo>
                  <a:lnTo>
                    <a:pt x="3261" y="14600"/>
                  </a:lnTo>
                  <a:lnTo>
                    <a:pt x="3723" y="15135"/>
                  </a:lnTo>
                  <a:lnTo>
                    <a:pt x="4185" y="15646"/>
                  </a:lnTo>
                  <a:lnTo>
                    <a:pt x="4672" y="16157"/>
                  </a:lnTo>
                  <a:lnTo>
                    <a:pt x="4404" y="16230"/>
                  </a:lnTo>
                  <a:lnTo>
                    <a:pt x="4112" y="16303"/>
                  </a:lnTo>
                  <a:lnTo>
                    <a:pt x="3553" y="16376"/>
                  </a:lnTo>
                  <a:lnTo>
                    <a:pt x="2969" y="16425"/>
                  </a:lnTo>
                  <a:lnTo>
                    <a:pt x="2409" y="16498"/>
                  </a:lnTo>
                  <a:lnTo>
                    <a:pt x="2288" y="16522"/>
                  </a:lnTo>
                  <a:lnTo>
                    <a:pt x="2263" y="16474"/>
                  </a:lnTo>
                  <a:lnTo>
                    <a:pt x="2142" y="16230"/>
                  </a:lnTo>
                  <a:lnTo>
                    <a:pt x="1996" y="16011"/>
                  </a:lnTo>
                  <a:lnTo>
                    <a:pt x="1801" y="15792"/>
                  </a:lnTo>
                  <a:lnTo>
                    <a:pt x="1606" y="15598"/>
                  </a:lnTo>
                  <a:lnTo>
                    <a:pt x="1168" y="15233"/>
                  </a:lnTo>
                  <a:lnTo>
                    <a:pt x="730" y="14892"/>
                  </a:lnTo>
                  <a:lnTo>
                    <a:pt x="779" y="14600"/>
                  </a:lnTo>
                  <a:lnTo>
                    <a:pt x="925" y="13262"/>
                  </a:lnTo>
                  <a:lnTo>
                    <a:pt x="1047" y="12532"/>
                  </a:lnTo>
                  <a:close/>
                  <a:moveTo>
                    <a:pt x="1436" y="16644"/>
                  </a:moveTo>
                  <a:lnTo>
                    <a:pt x="1533" y="16717"/>
                  </a:lnTo>
                  <a:lnTo>
                    <a:pt x="1387" y="16741"/>
                  </a:lnTo>
                  <a:lnTo>
                    <a:pt x="1436" y="16644"/>
                  </a:lnTo>
                  <a:close/>
                  <a:moveTo>
                    <a:pt x="536" y="16741"/>
                  </a:moveTo>
                  <a:lnTo>
                    <a:pt x="584" y="16766"/>
                  </a:lnTo>
                  <a:lnTo>
                    <a:pt x="609" y="16766"/>
                  </a:lnTo>
                  <a:lnTo>
                    <a:pt x="682" y="16814"/>
                  </a:lnTo>
                  <a:lnTo>
                    <a:pt x="779" y="16839"/>
                  </a:lnTo>
                  <a:lnTo>
                    <a:pt x="876" y="16839"/>
                  </a:lnTo>
                  <a:lnTo>
                    <a:pt x="974" y="16814"/>
                  </a:lnTo>
                  <a:lnTo>
                    <a:pt x="974" y="16839"/>
                  </a:lnTo>
                  <a:lnTo>
                    <a:pt x="755" y="16887"/>
                  </a:lnTo>
                  <a:lnTo>
                    <a:pt x="511" y="16936"/>
                  </a:lnTo>
                  <a:lnTo>
                    <a:pt x="536" y="16741"/>
                  </a:lnTo>
                  <a:close/>
                  <a:moveTo>
                    <a:pt x="13967" y="1"/>
                  </a:moveTo>
                  <a:lnTo>
                    <a:pt x="13602" y="25"/>
                  </a:lnTo>
                  <a:lnTo>
                    <a:pt x="13261" y="74"/>
                  </a:lnTo>
                  <a:lnTo>
                    <a:pt x="12945" y="195"/>
                  </a:lnTo>
                  <a:lnTo>
                    <a:pt x="12629" y="341"/>
                  </a:lnTo>
                  <a:lnTo>
                    <a:pt x="12337" y="560"/>
                  </a:lnTo>
                  <a:lnTo>
                    <a:pt x="12021" y="828"/>
                  </a:lnTo>
                  <a:lnTo>
                    <a:pt x="11875" y="974"/>
                  </a:lnTo>
                  <a:lnTo>
                    <a:pt x="11826" y="1071"/>
                  </a:lnTo>
                  <a:lnTo>
                    <a:pt x="11777" y="1169"/>
                  </a:lnTo>
                  <a:lnTo>
                    <a:pt x="11704" y="1193"/>
                  </a:lnTo>
                  <a:lnTo>
                    <a:pt x="11339" y="1485"/>
                  </a:lnTo>
                  <a:lnTo>
                    <a:pt x="10999" y="1777"/>
                  </a:lnTo>
                  <a:lnTo>
                    <a:pt x="10317" y="2385"/>
                  </a:lnTo>
                  <a:lnTo>
                    <a:pt x="9685" y="3042"/>
                  </a:lnTo>
                  <a:lnTo>
                    <a:pt x="9052" y="3699"/>
                  </a:lnTo>
                  <a:lnTo>
                    <a:pt x="8395" y="4405"/>
                  </a:lnTo>
                  <a:lnTo>
                    <a:pt x="7714" y="5086"/>
                  </a:lnTo>
                  <a:lnTo>
                    <a:pt x="7032" y="5743"/>
                  </a:lnTo>
                  <a:lnTo>
                    <a:pt x="6351" y="6449"/>
                  </a:lnTo>
                  <a:lnTo>
                    <a:pt x="4964" y="7933"/>
                  </a:lnTo>
                  <a:lnTo>
                    <a:pt x="4258" y="8663"/>
                  </a:lnTo>
                  <a:lnTo>
                    <a:pt x="3894" y="9004"/>
                  </a:lnTo>
                  <a:lnTo>
                    <a:pt x="3529" y="9344"/>
                  </a:lnTo>
                  <a:lnTo>
                    <a:pt x="2190" y="10537"/>
                  </a:lnTo>
                  <a:lnTo>
                    <a:pt x="1558" y="11145"/>
                  </a:lnTo>
                  <a:lnTo>
                    <a:pt x="925" y="11778"/>
                  </a:lnTo>
                  <a:lnTo>
                    <a:pt x="876" y="11753"/>
                  </a:lnTo>
                  <a:lnTo>
                    <a:pt x="803" y="11778"/>
                  </a:lnTo>
                  <a:lnTo>
                    <a:pt x="755" y="11802"/>
                  </a:lnTo>
                  <a:lnTo>
                    <a:pt x="706" y="11851"/>
                  </a:lnTo>
                  <a:lnTo>
                    <a:pt x="609" y="12118"/>
                  </a:lnTo>
                  <a:lnTo>
                    <a:pt x="511" y="12386"/>
                  </a:lnTo>
                  <a:lnTo>
                    <a:pt x="463" y="12702"/>
                  </a:lnTo>
                  <a:lnTo>
                    <a:pt x="414" y="12994"/>
                  </a:lnTo>
                  <a:lnTo>
                    <a:pt x="365" y="13627"/>
                  </a:lnTo>
                  <a:lnTo>
                    <a:pt x="292" y="14211"/>
                  </a:lnTo>
                  <a:lnTo>
                    <a:pt x="98" y="15646"/>
                  </a:lnTo>
                  <a:lnTo>
                    <a:pt x="25" y="16376"/>
                  </a:lnTo>
                  <a:lnTo>
                    <a:pt x="0" y="16717"/>
                  </a:lnTo>
                  <a:lnTo>
                    <a:pt x="0" y="17082"/>
                  </a:lnTo>
                  <a:lnTo>
                    <a:pt x="0" y="17155"/>
                  </a:lnTo>
                  <a:lnTo>
                    <a:pt x="25" y="17204"/>
                  </a:lnTo>
                  <a:lnTo>
                    <a:pt x="122" y="17277"/>
                  </a:lnTo>
                  <a:lnTo>
                    <a:pt x="219" y="17325"/>
                  </a:lnTo>
                  <a:lnTo>
                    <a:pt x="341" y="17325"/>
                  </a:lnTo>
                  <a:lnTo>
                    <a:pt x="438" y="17350"/>
                  </a:lnTo>
                  <a:lnTo>
                    <a:pt x="560" y="17374"/>
                  </a:lnTo>
                  <a:lnTo>
                    <a:pt x="803" y="17398"/>
                  </a:lnTo>
                  <a:lnTo>
                    <a:pt x="1047" y="17350"/>
                  </a:lnTo>
                  <a:lnTo>
                    <a:pt x="1339" y="17301"/>
                  </a:lnTo>
                  <a:lnTo>
                    <a:pt x="1874" y="17131"/>
                  </a:lnTo>
                  <a:lnTo>
                    <a:pt x="2312" y="17009"/>
                  </a:lnTo>
                  <a:lnTo>
                    <a:pt x="2677" y="16936"/>
                  </a:lnTo>
                  <a:lnTo>
                    <a:pt x="3018" y="16887"/>
                  </a:lnTo>
                  <a:lnTo>
                    <a:pt x="3723" y="16839"/>
                  </a:lnTo>
                  <a:lnTo>
                    <a:pt x="4088" y="16790"/>
                  </a:lnTo>
                  <a:lnTo>
                    <a:pt x="4429" y="16741"/>
                  </a:lnTo>
                  <a:lnTo>
                    <a:pt x="4769" y="16644"/>
                  </a:lnTo>
                  <a:lnTo>
                    <a:pt x="5110" y="16522"/>
                  </a:lnTo>
                  <a:lnTo>
                    <a:pt x="5159" y="16498"/>
                  </a:lnTo>
                  <a:lnTo>
                    <a:pt x="5207" y="16449"/>
                  </a:lnTo>
                  <a:lnTo>
                    <a:pt x="5353" y="16401"/>
                  </a:lnTo>
                  <a:lnTo>
                    <a:pt x="5499" y="16328"/>
                  </a:lnTo>
                  <a:lnTo>
                    <a:pt x="5645" y="16255"/>
                  </a:lnTo>
                  <a:lnTo>
                    <a:pt x="5791" y="16133"/>
                  </a:lnTo>
                  <a:lnTo>
                    <a:pt x="6035" y="15890"/>
                  </a:lnTo>
                  <a:lnTo>
                    <a:pt x="6254" y="15671"/>
                  </a:lnTo>
                  <a:lnTo>
                    <a:pt x="6959" y="14965"/>
                  </a:lnTo>
                  <a:lnTo>
                    <a:pt x="7641" y="14284"/>
                  </a:lnTo>
                  <a:lnTo>
                    <a:pt x="9101" y="12824"/>
                  </a:lnTo>
                  <a:lnTo>
                    <a:pt x="10536" y="11364"/>
                  </a:lnTo>
                  <a:lnTo>
                    <a:pt x="11218" y="10658"/>
                  </a:lnTo>
                  <a:lnTo>
                    <a:pt x="11875" y="9904"/>
                  </a:lnTo>
                  <a:lnTo>
                    <a:pt x="12531" y="9174"/>
                  </a:lnTo>
                  <a:lnTo>
                    <a:pt x="13213" y="8444"/>
                  </a:lnTo>
                  <a:lnTo>
                    <a:pt x="13870" y="7811"/>
                  </a:lnTo>
                  <a:lnTo>
                    <a:pt x="14527" y="7179"/>
                  </a:lnTo>
                  <a:lnTo>
                    <a:pt x="15184" y="6522"/>
                  </a:lnTo>
                  <a:lnTo>
                    <a:pt x="15500" y="6205"/>
                  </a:lnTo>
                  <a:lnTo>
                    <a:pt x="15816" y="5840"/>
                  </a:lnTo>
                  <a:lnTo>
                    <a:pt x="15889" y="5792"/>
                  </a:lnTo>
                  <a:lnTo>
                    <a:pt x="15987" y="5767"/>
                  </a:lnTo>
                  <a:lnTo>
                    <a:pt x="16060" y="5694"/>
                  </a:lnTo>
                  <a:lnTo>
                    <a:pt x="16108" y="5621"/>
                  </a:lnTo>
                  <a:lnTo>
                    <a:pt x="16133" y="5524"/>
                  </a:lnTo>
                  <a:lnTo>
                    <a:pt x="16376" y="5208"/>
                  </a:lnTo>
                  <a:lnTo>
                    <a:pt x="16595" y="4891"/>
                  </a:lnTo>
                  <a:lnTo>
                    <a:pt x="16814" y="4551"/>
                  </a:lnTo>
                  <a:lnTo>
                    <a:pt x="16984" y="4210"/>
                  </a:lnTo>
                  <a:lnTo>
                    <a:pt x="17106" y="3845"/>
                  </a:lnTo>
                  <a:lnTo>
                    <a:pt x="17203" y="3480"/>
                  </a:lnTo>
                  <a:lnTo>
                    <a:pt x="17228" y="3140"/>
                  </a:lnTo>
                  <a:lnTo>
                    <a:pt x="17203" y="2799"/>
                  </a:lnTo>
                  <a:lnTo>
                    <a:pt x="17130" y="2458"/>
                  </a:lnTo>
                  <a:lnTo>
                    <a:pt x="17009" y="2142"/>
                  </a:lnTo>
                  <a:lnTo>
                    <a:pt x="16863" y="1826"/>
                  </a:lnTo>
                  <a:lnTo>
                    <a:pt x="16668" y="1534"/>
                  </a:lnTo>
                  <a:lnTo>
                    <a:pt x="16449" y="1266"/>
                  </a:lnTo>
                  <a:lnTo>
                    <a:pt x="16230" y="998"/>
                  </a:lnTo>
                  <a:lnTo>
                    <a:pt x="15962" y="779"/>
                  </a:lnTo>
                  <a:lnTo>
                    <a:pt x="15670" y="560"/>
                  </a:lnTo>
                  <a:lnTo>
                    <a:pt x="15354" y="390"/>
                  </a:lnTo>
                  <a:lnTo>
                    <a:pt x="15013" y="244"/>
                  </a:lnTo>
                  <a:lnTo>
                    <a:pt x="14673" y="122"/>
                  </a:lnTo>
                  <a:lnTo>
                    <a:pt x="14332" y="49"/>
                  </a:lnTo>
                  <a:lnTo>
                    <a:pt x="13967" y="1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" name="Grup 1"/>
          <p:cNvGrpSpPr/>
          <p:nvPr/>
        </p:nvGrpSpPr>
        <p:grpSpPr>
          <a:xfrm>
            <a:off x="98713" y="1877058"/>
            <a:ext cx="5553674" cy="3128769"/>
            <a:chOff x="98713" y="1877058"/>
            <a:chExt cx="5553674" cy="3128769"/>
          </a:xfrm>
        </p:grpSpPr>
        <p:pic>
          <p:nvPicPr>
            <p:cNvPr id="3" name="Resim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4282" y="2455740"/>
              <a:ext cx="810397" cy="810397"/>
            </a:xfrm>
            <a:prstGeom prst="rect">
              <a:avLst/>
            </a:prstGeom>
          </p:spPr>
        </p:pic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0592" y="3305880"/>
              <a:ext cx="3399893" cy="1699947"/>
            </a:xfrm>
            <a:prstGeom prst="rect">
              <a:avLst/>
            </a:prstGeom>
          </p:spPr>
        </p:pic>
        <p:grpSp>
          <p:nvGrpSpPr>
            <p:cNvPr id="8" name="Grup 7"/>
            <p:cNvGrpSpPr/>
            <p:nvPr/>
          </p:nvGrpSpPr>
          <p:grpSpPr>
            <a:xfrm>
              <a:off x="281608" y="3541977"/>
              <a:ext cx="917927" cy="861629"/>
              <a:chOff x="4580022" y="2743916"/>
              <a:chExt cx="917927" cy="861629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4580022" y="3034162"/>
                <a:ext cx="326660" cy="326660"/>
              </a:xfrm>
              <a:prstGeom prst="ellipse">
                <a:avLst/>
              </a:prstGeom>
              <a:solidFill>
                <a:srgbClr val="BFB3A9"/>
              </a:solidFill>
              <a:ln w="28575">
                <a:solidFill>
                  <a:srgbClr val="C6A2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000" dirty="0" smtClean="0"/>
                  <a:t>₺</a:t>
                </a:r>
                <a:endParaRPr lang="tr-TR" sz="2000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74598" y="3008372"/>
                <a:ext cx="326660" cy="326660"/>
              </a:xfrm>
              <a:prstGeom prst="ellipse">
                <a:avLst/>
              </a:prstGeom>
              <a:solidFill>
                <a:srgbClr val="BFB3A9"/>
              </a:solidFill>
              <a:ln w="28575">
                <a:solidFill>
                  <a:srgbClr val="C6A2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000" dirty="0" smtClean="0"/>
                  <a:t>₺</a:t>
                </a:r>
                <a:endParaRPr lang="tr-TR" sz="2000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743352" y="3278885"/>
                <a:ext cx="326660" cy="326660"/>
              </a:xfrm>
              <a:prstGeom prst="ellipse">
                <a:avLst/>
              </a:prstGeom>
              <a:solidFill>
                <a:srgbClr val="BFB3A9"/>
              </a:solidFill>
              <a:ln w="28575">
                <a:solidFill>
                  <a:srgbClr val="C6A2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000" dirty="0" smtClean="0"/>
                  <a:t>₺</a:t>
                </a:r>
                <a:endParaRPr lang="tr-TR" sz="2000" dirty="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034137" y="2753002"/>
                <a:ext cx="326660" cy="326660"/>
              </a:xfrm>
              <a:prstGeom prst="ellipse">
                <a:avLst/>
              </a:prstGeom>
              <a:solidFill>
                <a:srgbClr val="BFB3A9"/>
              </a:solidFill>
              <a:ln w="28575">
                <a:solidFill>
                  <a:srgbClr val="C6A2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000" dirty="0" smtClean="0"/>
                  <a:t>₺</a:t>
                </a:r>
                <a:endParaRPr lang="tr-TR" sz="2000" dirty="0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721404" y="2743916"/>
                <a:ext cx="326660" cy="326660"/>
              </a:xfrm>
              <a:prstGeom prst="ellipse">
                <a:avLst/>
              </a:prstGeom>
              <a:solidFill>
                <a:srgbClr val="BFB3A9"/>
              </a:solidFill>
              <a:ln w="28575">
                <a:solidFill>
                  <a:srgbClr val="C6A2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000" dirty="0" smtClean="0"/>
                  <a:t>₺</a:t>
                </a:r>
                <a:endParaRPr lang="tr-TR" sz="2000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058200" y="3248765"/>
                <a:ext cx="326660" cy="326660"/>
              </a:xfrm>
              <a:prstGeom prst="ellipse">
                <a:avLst/>
              </a:prstGeom>
              <a:solidFill>
                <a:srgbClr val="BFB3A9"/>
              </a:solidFill>
              <a:ln w="28575">
                <a:solidFill>
                  <a:srgbClr val="C6A2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000" dirty="0" smtClean="0"/>
                  <a:t>₺</a:t>
                </a:r>
                <a:endParaRPr lang="tr-TR" sz="2000" dirty="0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171289" y="3009201"/>
                <a:ext cx="326660" cy="326660"/>
              </a:xfrm>
              <a:prstGeom prst="ellipse">
                <a:avLst/>
              </a:prstGeom>
              <a:solidFill>
                <a:srgbClr val="BFB3A9"/>
              </a:solidFill>
              <a:ln w="28575">
                <a:solidFill>
                  <a:srgbClr val="C6A2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000" dirty="0" smtClean="0"/>
                  <a:t>₺</a:t>
                </a:r>
                <a:endParaRPr lang="tr-TR" sz="2000" dirty="0"/>
              </a:p>
            </p:txBody>
          </p:sp>
        </p:grpSp>
        <p:grpSp>
          <p:nvGrpSpPr>
            <p:cNvPr id="27" name="Grup 26"/>
            <p:cNvGrpSpPr/>
            <p:nvPr/>
          </p:nvGrpSpPr>
          <p:grpSpPr>
            <a:xfrm>
              <a:off x="4599428" y="3564738"/>
              <a:ext cx="917927" cy="861629"/>
              <a:chOff x="4580022" y="2743916"/>
              <a:chExt cx="917927" cy="861629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4580022" y="3034162"/>
                <a:ext cx="326660" cy="326660"/>
              </a:xfrm>
              <a:prstGeom prst="ellipse">
                <a:avLst/>
              </a:prstGeom>
              <a:solidFill>
                <a:srgbClr val="BFB3A9"/>
              </a:solidFill>
              <a:ln w="28575">
                <a:solidFill>
                  <a:srgbClr val="C6A2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000" dirty="0" smtClean="0"/>
                  <a:t>₺</a:t>
                </a:r>
                <a:endParaRPr lang="tr-TR" sz="2000" dirty="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874598" y="3008372"/>
                <a:ext cx="326660" cy="326660"/>
              </a:xfrm>
              <a:prstGeom prst="ellipse">
                <a:avLst/>
              </a:prstGeom>
              <a:solidFill>
                <a:srgbClr val="BFB3A9"/>
              </a:solidFill>
              <a:ln w="28575">
                <a:solidFill>
                  <a:srgbClr val="C6A2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000" dirty="0" smtClean="0"/>
                  <a:t>₺</a:t>
                </a:r>
                <a:endParaRPr lang="tr-TR" sz="2000" dirty="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743352" y="3278885"/>
                <a:ext cx="326660" cy="326660"/>
              </a:xfrm>
              <a:prstGeom prst="ellipse">
                <a:avLst/>
              </a:prstGeom>
              <a:solidFill>
                <a:srgbClr val="BFB3A9"/>
              </a:solidFill>
              <a:ln w="28575">
                <a:solidFill>
                  <a:srgbClr val="C6A2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000" dirty="0" smtClean="0"/>
                  <a:t>₺</a:t>
                </a:r>
                <a:endParaRPr lang="tr-TR" sz="2000" dirty="0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034137" y="2753002"/>
                <a:ext cx="326660" cy="326660"/>
              </a:xfrm>
              <a:prstGeom prst="ellipse">
                <a:avLst/>
              </a:prstGeom>
              <a:solidFill>
                <a:srgbClr val="BFB3A9"/>
              </a:solidFill>
              <a:ln w="28575">
                <a:solidFill>
                  <a:srgbClr val="C6A2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000" dirty="0" smtClean="0"/>
                  <a:t>₺</a:t>
                </a:r>
                <a:endParaRPr lang="tr-TR" sz="2000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721404" y="2743916"/>
                <a:ext cx="326660" cy="326660"/>
              </a:xfrm>
              <a:prstGeom prst="ellipse">
                <a:avLst/>
              </a:prstGeom>
              <a:solidFill>
                <a:srgbClr val="BFB3A9"/>
              </a:solidFill>
              <a:ln w="28575">
                <a:solidFill>
                  <a:srgbClr val="C6A2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000" dirty="0" smtClean="0"/>
                  <a:t>₺</a:t>
                </a:r>
                <a:endParaRPr lang="tr-TR" sz="2000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058200" y="3248765"/>
                <a:ext cx="326660" cy="326660"/>
              </a:xfrm>
              <a:prstGeom prst="ellipse">
                <a:avLst/>
              </a:prstGeom>
              <a:solidFill>
                <a:srgbClr val="BFB3A9"/>
              </a:solidFill>
              <a:ln w="28575">
                <a:solidFill>
                  <a:srgbClr val="C6A2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000" dirty="0" smtClean="0"/>
                  <a:t>₺</a:t>
                </a:r>
                <a:endParaRPr lang="tr-TR" sz="2000" dirty="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171289" y="3009201"/>
                <a:ext cx="326660" cy="326660"/>
              </a:xfrm>
              <a:prstGeom prst="ellipse">
                <a:avLst/>
              </a:prstGeom>
              <a:solidFill>
                <a:srgbClr val="BFB3A9"/>
              </a:solidFill>
              <a:ln w="28575">
                <a:solidFill>
                  <a:srgbClr val="C6A27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r-TR" sz="2000" dirty="0" smtClean="0"/>
                  <a:t>₺</a:t>
                </a:r>
                <a:endParaRPr lang="tr-TR" sz="2000" dirty="0"/>
              </a:p>
            </p:txBody>
          </p:sp>
        </p:grpSp>
        <p:sp>
          <p:nvSpPr>
            <p:cNvPr id="9" name="Serbest Form 8"/>
            <p:cNvSpPr/>
            <p:nvPr/>
          </p:nvSpPr>
          <p:spPr>
            <a:xfrm>
              <a:off x="725259" y="2024410"/>
              <a:ext cx="1467853" cy="1363579"/>
            </a:xfrm>
            <a:custGeom>
              <a:avLst/>
              <a:gdLst>
                <a:gd name="connsiteX0" fmla="*/ 0 w 1467853"/>
                <a:gd name="connsiteY0" fmla="*/ 1363579 h 1363579"/>
                <a:gd name="connsiteX1" fmla="*/ 0 w 1467853"/>
                <a:gd name="connsiteY1" fmla="*/ 0 h 1363579"/>
                <a:gd name="connsiteX2" fmla="*/ 1467853 w 1467853"/>
                <a:gd name="connsiteY2" fmla="*/ 0 h 136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7853" h="1363579">
                  <a:moveTo>
                    <a:pt x="0" y="1363579"/>
                  </a:moveTo>
                  <a:lnTo>
                    <a:pt x="0" y="0"/>
                  </a:lnTo>
                  <a:lnTo>
                    <a:pt x="1467853" y="0"/>
                  </a:lnTo>
                </a:path>
              </a:pathLst>
            </a:custGeom>
            <a:noFill/>
            <a:ln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5" name="Serbest Form 34"/>
            <p:cNvSpPr/>
            <p:nvPr/>
          </p:nvSpPr>
          <p:spPr>
            <a:xfrm flipH="1">
              <a:off x="3525917" y="2024410"/>
              <a:ext cx="1467853" cy="1363579"/>
            </a:xfrm>
            <a:custGeom>
              <a:avLst/>
              <a:gdLst>
                <a:gd name="connsiteX0" fmla="*/ 0 w 1467853"/>
                <a:gd name="connsiteY0" fmla="*/ 1363579 h 1363579"/>
                <a:gd name="connsiteX1" fmla="*/ 0 w 1467853"/>
                <a:gd name="connsiteY1" fmla="*/ 0 h 1363579"/>
                <a:gd name="connsiteX2" fmla="*/ 1467853 w 1467853"/>
                <a:gd name="connsiteY2" fmla="*/ 0 h 136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7853" h="1363579">
                  <a:moveTo>
                    <a:pt x="0" y="1363579"/>
                  </a:moveTo>
                  <a:lnTo>
                    <a:pt x="0" y="0"/>
                  </a:lnTo>
                  <a:lnTo>
                    <a:pt x="1467853" y="0"/>
                  </a:lnTo>
                </a:path>
              </a:pathLst>
            </a:custGeom>
            <a:noFill/>
            <a:ln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0" name="Metin kutusu 9"/>
            <p:cNvSpPr txBox="1"/>
            <p:nvPr/>
          </p:nvSpPr>
          <p:spPr>
            <a:xfrm>
              <a:off x="2304427" y="1877058"/>
              <a:ext cx="1190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rgbClr val="1E2685"/>
                  </a:solidFill>
                  <a:latin typeface="Arial Black" panose="020B0A04020102020204" pitchFamily="34" charset="0"/>
                </a:rPr>
                <a:t>BÜTÇE</a:t>
              </a:r>
              <a:endParaRPr lang="tr-TR" b="1" dirty="0">
                <a:solidFill>
                  <a:srgbClr val="1E2685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7" name="Metin kutusu 36"/>
            <p:cNvSpPr txBox="1"/>
            <p:nvPr/>
          </p:nvSpPr>
          <p:spPr>
            <a:xfrm>
              <a:off x="98713" y="4493873"/>
              <a:ext cx="1190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i="1" dirty="0" smtClean="0">
                  <a:solidFill>
                    <a:srgbClr val="1E2685"/>
                  </a:solidFill>
                </a:rPr>
                <a:t>Gelir</a:t>
              </a:r>
              <a:endParaRPr lang="tr-TR" b="1" i="1" dirty="0">
                <a:solidFill>
                  <a:srgbClr val="1E2685"/>
                </a:solidFill>
              </a:endParaRPr>
            </a:p>
          </p:txBody>
        </p:sp>
        <p:sp>
          <p:nvSpPr>
            <p:cNvPr id="38" name="Metin kutusu 37"/>
            <p:cNvSpPr txBox="1"/>
            <p:nvPr/>
          </p:nvSpPr>
          <p:spPr>
            <a:xfrm>
              <a:off x="4462281" y="4493873"/>
              <a:ext cx="11901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i="1" dirty="0" smtClean="0">
                  <a:solidFill>
                    <a:srgbClr val="1E2685"/>
                  </a:solidFill>
                </a:rPr>
                <a:t>Gider</a:t>
              </a:r>
              <a:endParaRPr lang="tr-TR" b="1" i="1" dirty="0">
                <a:solidFill>
                  <a:srgbClr val="1E2685"/>
                </a:solidFill>
              </a:endParaRPr>
            </a:p>
          </p:txBody>
        </p:sp>
      </p:grpSp>
      <p:sp>
        <p:nvSpPr>
          <p:cNvPr id="39" name="Metin kutusu 38"/>
          <p:cNvSpPr txBox="1"/>
          <p:nvPr/>
        </p:nvSpPr>
        <p:spPr>
          <a:xfrm>
            <a:off x="4462280" y="571909"/>
            <a:ext cx="75581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800" i="1" dirty="0">
                <a:solidFill>
                  <a:srgbClr val="472A87"/>
                </a:solidFill>
              </a:rPr>
              <a:t>Vatandaşların toplumsal yaşamdan doğan ihtiyaçlarını karşılayabilmek için gerekli parasal kaynak devlet bütçesi ile sağlanır. </a:t>
            </a:r>
          </a:p>
        </p:txBody>
      </p:sp>
      <p:sp>
        <p:nvSpPr>
          <p:cNvPr id="40" name="Metin kutusu 39"/>
          <p:cNvSpPr txBox="1"/>
          <p:nvPr/>
        </p:nvSpPr>
        <p:spPr>
          <a:xfrm>
            <a:off x="6263439" y="2455740"/>
            <a:ext cx="57569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i="1" dirty="0">
                <a:solidFill>
                  <a:srgbClr val="FF0000"/>
                </a:solidFill>
              </a:rPr>
              <a:t>BÜTÇE</a:t>
            </a:r>
            <a:r>
              <a:rPr lang="tr-TR" sz="2400" i="1" dirty="0">
                <a:solidFill>
                  <a:schemeClr val="bg1"/>
                </a:solidFill>
              </a:rPr>
              <a:t> devletin gelirlerini toplaması ve giderlerini yapmasına ilişkin esasları belirler ve plan yapar. Yıllık olarak hazırlanan bütçe TBMM tarafından kabul edilen kanuna dayanılarak uygulanır. </a:t>
            </a:r>
          </a:p>
        </p:txBody>
      </p:sp>
      <p:sp>
        <p:nvSpPr>
          <p:cNvPr id="41" name="Dikdörtgen 40"/>
          <p:cNvSpPr/>
          <p:nvPr/>
        </p:nvSpPr>
        <p:spPr>
          <a:xfrm>
            <a:off x="502984" y="5222814"/>
            <a:ext cx="108926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800" i="1" dirty="0">
                <a:solidFill>
                  <a:srgbClr val="472A87"/>
                </a:solidFill>
              </a:rPr>
              <a:t>Devlet halkın düzeyli ve istikrarlı bir yaşam sürmesi için milli gelirini arttırmak, bu gelirini adaletli olarak paylaşımını sağlamakla yükümlüdür.</a:t>
            </a:r>
          </a:p>
        </p:txBody>
      </p:sp>
    </p:spTree>
    <p:extLst>
      <p:ext uri="{BB962C8B-B14F-4D97-AF65-F5344CB8AC3E}">
        <p14:creationId xmlns:p14="http://schemas.microsoft.com/office/powerpoint/2010/main" val="4064114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/>
      <p:bldP spid="41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692</Words>
  <Application>Microsoft Office PowerPoint</Application>
  <PresentationFormat>Özel</PresentationFormat>
  <Paragraphs>107</Paragraphs>
  <Slides>16</Slides>
  <Notes>14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16</vt:i4>
      </vt:variant>
    </vt:vector>
  </HeadingPairs>
  <TitlesOfParts>
    <vt:vector size="31" baseType="lpstr">
      <vt:lpstr>Arial</vt:lpstr>
      <vt:lpstr>Avenir Next Regular</vt:lpstr>
      <vt:lpstr>Calibri Light</vt:lpstr>
      <vt:lpstr>Calibri</vt:lpstr>
      <vt:lpstr>Helvetica Neue Medium</vt:lpstr>
      <vt:lpstr>Kalam</vt:lpstr>
      <vt:lpstr>Poppins</vt:lpstr>
      <vt:lpstr>Segoe Print</vt:lpstr>
      <vt:lpstr>Helvetica</vt:lpstr>
      <vt:lpstr>Cambria Math</vt:lpstr>
      <vt:lpstr>Arial Black</vt:lpstr>
      <vt:lpstr>Office Teması</vt:lpstr>
      <vt:lpstr>1_Office Teması</vt:lpstr>
      <vt:lpstr>2_Office Teması</vt:lpstr>
      <vt:lpstr>3_Office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AYHAN UNAL</dc:creator>
  <cp:lastModifiedBy>GGM</cp:lastModifiedBy>
  <cp:revision>101</cp:revision>
  <dcterms:created xsi:type="dcterms:W3CDTF">2023-01-31T13:29:17Z</dcterms:created>
  <dcterms:modified xsi:type="dcterms:W3CDTF">2024-01-05T09:08:35Z</dcterms:modified>
</cp:coreProperties>
</file>